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8" r:id="rId5"/>
  </p:sldMasterIdLst>
  <p:notesMasterIdLst>
    <p:notesMasterId r:id="rId23"/>
  </p:notesMasterIdLst>
  <p:handoutMasterIdLst>
    <p:handoutMasterId r:id="rId24"/>
  </p:handoutMasterIdLst>
  <p:sldIdLst>
    <p:sldId id="261" r:id="rId6"/>
    <p:sldId id="295" r:id="rId7"/>
    <p:sldId id="296" r:id="rId8"/>
    <p:sldId id="257" r:id="rId9"/>
    <p:sldId id="258" r:id="rId10"/>
    <p:sldId id="297" r:id="rId11"/>
    <p:sldId id="298" r:id="rId12"/>
    <p:sldId id="299" r:id="rId13"/>
    <p:sldId id="300" r:id="rId14"/>
    <p:sldId id="302" r:id="rId15"/>
    <p:sldId id="301" r:id="rId16"/>
    <p:sldId id="303" r:id="rId17"/>
    <p:sldId id="304" r:id="rId18"/>
    <p:sldId id="305" r:id="rId19"/>
    <p:sldId id="307" r:id="rId20"/>
    <p:sldId id="308" r:id="rId21"/>
    <p:sldId id="269" r:id="rId22"/>
  </p:sldIdLst>
  <p:sldSz cx="12195175" cy="6858000"/>
  <p:notesSz cx="6858000" cy="9144000"/>
  <p:defaultTextStyle>
    <a:defPPr lvl="0">
      <a:defRPr lang="nl-NL"/>
    </a:defPPr>
    <a:lvl1pPr marL="0" lvl="1" algn="l" defTabSz="1088502" rtl="0" eaLnBrk="1" latinLnBrk="0" hangingPunct="1">
      <a:defRPr sz="2100" kern="1200">
        <a:solidFill>
          <a:schemeClr val="tx1"/>
        </a:solidFill>
        <a:latin typeface="+mn-lt"/>
        <a:ea typeface="+mn-ea"/>
        <a:cs typeface="+mn-cs"/>
      </a:defRPr>
    </a:lvl1pPr>
    <a:lvl2pPr marL="544251" lvl="2" algn="l" defTabSz="1088502" rtl="0" eaLnBrk="1" latinLnBrk="0" hangingPunct="1">
      <a:defRPr sz="2100" kern="1200">
        <a:solidFill>
          <a:schemeClr val="tx1"/>
        </a:solidFill>
        <a:latin typeface="+mn-lt"/>
        <a:ea typeface="+mn-ea"/>
        <a:cs typeface="+mn-cs"/>
      </a:defRPr>
    </a:lvl2pPr>
    <a:lvl3pPr marL="1088502" lvl="3" algn="l" defTabSz="1088502" rtl="0" eaLnBrk="1" latinLnBrk="0" hangingPunct="1">
      <a:defRPr sz="2100" kern="1200">
        <a:solidFill>
          <a:schemeClr val="tx1"/>
        </a:solidFill>
        <a:latin typeface="+mn-lt"/>
        <a:ea typeface="+mn-ea"/>
        <a:cs typeface="+mn-cs"/>
      </a:defRPr>
    </a:lvl3pPr>
    <a:lvl4pPr marL="1632753" lvl="4"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 de Valk" initials="AdV" lastIdx="3" clrIdx="0">
    <p:extLst>
      <p:ext uri="{19B8F6BF-5375-455C-9EA6-DF929625EA0E}">
        <p15:presenceInfo xmlns:p15="http://schemas.microsoft.com/office/powerpoint/2012/main" userId="S-1-12-1-63327613-1162631716-1663568011-18790616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F609AA-79B8-44FA-94F2-3E19B48E2B77}" v="585" dt="2021-09-08T11:28:52.490"/>
    <p1510:client id="{92D6BC4C-004A-4E44-A106-00992EAA92B6}" v="64" dt="2021-09-08T11:24:13.514"/>
    <p1510:client id="{B55ED7AC-E529-4004-89A7-3CAA3DAE79AA}" v="2" dt="2021-09-08T11:27:18.3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108" d="100"/>
          <a:sy n="108" d="100"/>
        </p:scale>
        <p:origin x="636" y="108"/>
      </p:cViewPr>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bwMode="gray">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bwMode="gray">
          <a:xfrm>
            <a:off x="3884613" y="0"/>
            <a:ext cx="2971800" cy="457200"/>
          </a:xfrm>
          <a:prstGeom prst="rect">
            <a:avLst/>
          </a:prstGeom>
        </p:spPr>
        <p:txBody>
          <a:bodyPr vert="horz" lIns="91440" tIns="45720" rIns="91440" bIns="45720" rtlCol="0"/>
          <a:lstStyle>
            <a:lvl1pPr algn="r">
              <a:defRPr sz="1200"/>
            </a:lvl1pPr>
          </a:lstStyle>
          <a:p>
            <a:fld id="{2D7757D0-0DA8-4B50-962C-F8908CCD91C6}" type="datetimeFigureOut">
              <a:rPr lang="nl-NL" smtClean="0"/>
              <a:pPr/>
              <a:t>25-1-2023</a:t>
            </a:fld>
            <a:endParaRPr lang="nl-NL"/>
          </a:p>
        </p:txBody>
      </p:sp>
      <p:sp>
        <p:nvSpPr>
          <p:cNvPr id="4" name="Tijdelijke aanduiding voor voettekst 3"/>
          <p:cNvSpPr>
            <a:spLocks noGrp="1"/>
          </p:cNvSpPr>
          <p:nvPr>
            <p:ph type="ftr" sz="quarter" idx="2"/>
          </p:nvPr>
        </p:nvSpPr>
        <p:spPr bwMode="gray">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bwMode="gray">
          <a:xfrm>
            <a:off x="3884613" y="8685213"/>
            <a:ext cx="2971800" cy="457200"/>
          </a:xfrm>
          <a:prstGeom prst="rect">
            <a:avLst/>
          </a:prstGeom>
        </p:spPr>
        <p:txBody>
          <a:bodyPr vert="horz" lIns="91440" tIns="45720" rIns="91440" bIns="45720" rtlCol="0" anchor="b"/>
          <a:lstStyle>
            <a:lvl1pPr algn="r">
              <a:defRPr sz="1200"/>
            </a:lvl1pPr>
          </a:lstStyle>
          <a:p>
            <a:fld id="{8393B2BB-416B-4E85-A754-0B695991D3F5}" type="slidenum">
              <a:rPr lang="nl-NL" smtClean="0"/>
              <a:pPr/>
              <a:t>‹nr.›</a:t>
            </a:fld>
            <a:endParaRPr lang="nl-NL"/>
          </a:p>
        </p:txBody>
      </p:sp>
    </p:spTree>
    <p:extLst>
      <p:ext uri="{BB962C8B-B14F-4D97-AF65-F5344CB8AC3E}">
        <p14:creationId xmlns:p14="http://schemas.microsoft.com/office/powerpoint/2010/main" val="2267354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bwMode="gray">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bwMode="gray">
          <a:xfrm>
            <a:off x="3884613" y="0"/>
            <a:ext cx="2971800" cy="457200"/>
          </a:xfrm>
          <a:prstGeom prst="rect">
            <a:avLst/>
          </a:prstGeom>
        </p:spPr>
        <p:txBody>
          <a:bodyPr vert="horz" lIns="91440" tIns="45720" rIns="91440" bIns="45720" rtlCol="0"/>
          <a:lstStyle>
            <a:lvl1pPr algn="r">
              <a:defRPr sz="1200"/>
            </a:lvl1pPr>
          </a:lstStyle>
          <a:p>
            <a:fld id="{7CAC0B33-3943-42F1-973C-9CDD51C76BBD}" type="datetimeFigureOut">
              <a:rPr lang="nl-NL" smtClean="0"/>
              <a:pPr/>
              <a:t>25-1-2023</a:t>
            </a:fld>
            <a:endParaRPr lang="nl-NL"/>
          </a:p>
        </p:txBody>
      </p:sp>
      <p:sp>
        <p:nvSpPr>
          <p:cNvPr id="4" name="Tijdelijke aanduiding voor dia-afbeelding 3"/>
          <p:cNvSpPr>
            <a:spLocks noGrp="1" noRot="1" noChangeAspect="1"/>
          </p:cNvSpPr>
          <p:nvPr>
            <p:ph type="sldImg" idx="2"/>
          </p:nvPr>
        </p:nvSpPr>
        <p:spPr bwMode="gray">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bwMode="gray">
          <a:xfrm>
            <a:off x="685800" y="4343400"/>
            <a:ext cx="5486400" cy="4114800"/>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bwMode="gray">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bwMode="gray">
          <a:xfrm>
            <a:off x="3884613" y="8685213"/>
            <a:ext cx="2971800" cy="457200"/>
          </a:xfrm>
          <a:prstGeom prst="rect">
            <a:avLst/>
          </a:prstGeom>
        </p:spPr>
        <p:txBody>
          <a:bodyPr vert="horz" lIns="91440" tIns="45720" rIns="91440" bIns="45720" rtlCol="0" anchor="b"/>
          <a:lstStyle>
            <a:lvl1pPr algn="r">
              <a:defRPr sz="1200"/>
            </a:lvl1pPr>
          </a:lstStyle>
          <a:p>
            <a:fld id="{697381A9-0C9E-4D3A-A28B-AC4E168A57BC}" type="slidenum">
              <a:rPr lang="nl-NL" smtClean="0"/>
              <a:pPr/>
              <a:t>‹nr.›</a:t>
            </a:fld>
            <a:endParaRPr lang="nl-NL"/>
          </a:p>
        </p:txBody>
      </p:sp>
    </p:spTree>
    <p:extLst>
      <p:ext uri="{BB962C8B-B14F-4D97-AF65-F5344CB8AC3E}">
        <p14:creationId xmlns:p14="http://schemas.microsoft.com/office/powerpoint/2010/main" val="3545252254"/>
      </p:ext>
    </p:extLst>
  </p:cSld>
  <p:clrMap bg1="lt1" tx1="dk1" bg2="lt2" tx2="dk2" accent1="accent1" accent2="accent2" accent3="accent3" accent4="accent4" accent5="accent5" accent6="accent6" hlink="hlink" folHlink="folHlink"/>
  <p:notesStyle>
    <a:lvl1pPr marL="0" algn="l" defTabSz="1088502" rtl="0" eaLnBrk="1" latinLnBrk="0" hangingPunct="1">
      <a:defRPr sz="1400" kern="1200">
        <a:solidFill>
          <a:schemeClr val="tx1"/>
        </a:solidFill>
        <a:latin typeface="+mn-lt"/>
        <a:ea typeface="+mn-ea"/>
        <a:cs typeface="+mn-cs"/>
      </a:defRPr>
    </a:lvl1pPr>
    <a:lvl2pPr marL="544251" algn="l" defTabSz="1088502" rtl="0" eaLnBrk="1" latinLnBrk="0" hangingPunct="1">
      <a:defRPr sz="1400" kern="1200">
        <a:solidFill>
          <a:schemeClr val="tx1"/>
        </a:solidFill>
        <a:latin typeface="+mn-lt"/>
        <a:ea typeface="+mn-ea"/>
        <a:cs typeface="+mn-cs"/>
      </a:defRPr>
    </a:lvl2pPr>
    <a:lvl3pPr marL="1088502" algn="l" defTabSz="1088502" rtl="0" eaLnBrk="1" latinLnBrk="0" hangingPunct="1">
      <a:defRPr sz="1400" kern="1200">
        <a:solidFill>
          <a:schemeClr val="tx1"/>
        </a:solidFill>
        <a:latin typeface="+mn-lt"/>
        <a:ea typeface="+mn-ea"/>
        <a:cs typeface="+mn-cs"/>
      </a:defRPr>
    </a:lvl3pPr>
    <a:lvl4pPr marL="1632753" algn="l" defTabSz="1088502" rtl="0" eaLnBrk="1" latinLnBrk="0" hangingPunct="1">
      <a:defRPr sz="1400" kern="1200">
        <a:solidFill>
          <a:schemeClr val="tx1"/>
        </a:solidFill>
        <a:latin typeface="+mn-lt"/>
        <a:ea typeface="+mn-ea"/>
        <a:cs typeface="+mn-cs"/>
      </a:defRPr>
    </a:lvl4pPr>
    <a:lvl5pPr marL="2177004" algn="l" defTabSz="1088502" rtl="0" eaLnBrk="1" latinLnBrk="0" hangingPunct="1">
      <a:defRPr sz="1400" kern="1200">
        <a:solidFill>
          <a:schemeClr val="tx1"/>
        </a:solidFill>
        <a:latin typeface="+mn-lt"/>
        <a:ea typeface="+mn-ea"/>
        <a:cs typeface="+mn-cs"/>
      </a:defRPr>
    </a:lvl5pPr>
    <a:lvl6pPr marL="2721254" algn="l" defTabSz="1088502" rtl="0" eaLnBrk="1" latinLnBrk="0" hangingPunct="1">
      <a:defRPr sz="1400" kern="1200">
        <a:solidFill>
          <a:schemeClr val="tx1"/>
        </a:solidFill>
        <a:latin typeface="+mn-lt"/>
        <a:ea typeface="+mn-ea"/>
        <a:cs typeface="+mn-cs"/>
      </a:defRPr>
    </a:lvl6pPr>
    <a:lvl7pPr marL="3265505" algn="l" defTabSz="1088502" rtl="0" eaLnBrk="1" latinLnBrk="0" hangingPunct="1">
      <a:defRPr sz="1400" kern="1200">
        <a:solidFill>
          <a:schemeClr val="tx1"/>
        </a:solidFill>
        <a:latin typeface="+mn-lt"/>
        <a:ea typeface="+mn-ea"/>
        <a:cs typeface="+mn-cs"/>
      </a:defRPr>
    </a:lvl7pPr>
    <a:lvl8pPr marL="3809756" algn="l" defTabSz="1088502" rtl="0" eaLnBrk="1" latinLnBrk="0" hangingPunct="1">
      <a:defRPr sz="1400" kern="1200">
        <a:solidFill>
          <a:schemeClr val="tx1"/>
        </a:solidFill>
        <a:latin typeface="+mn-lt"/>
        <a:ea typeface="+mn-ea"/>
        <a:cs typeface="+mn-cs"/>
      </a:defRPr>
    </a:lvl8pPr>
    <a:lvl9pPr marL="4354007" algn="l" defTabSz="1088502"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1</a:t>
            </a:fld>
            <a:endParaRPr lang="nl-NL"/>
          </a:p>
        </p:txBody>
      </p:sp>
    </p:spTree>
    <p:extLst>
      <p:ext uri="{BB962C8B-B14F-4D97-AF65-F5344CB8AC3E}">
        <p14:creationId xmlns:p14="http://schemas.microsoft.com/office/powerpoint/2010/main" val="28815133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customXml" Target="../../customXml/item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chemeClr val="bg1"/>
        </a:solidFill>
        <a:effectLst/>
      </p:bgPr>
    </p:bg>
    <p:spTree>
      <p:nvGrpSpPr>
        <p:cNvPr id="1" name=""/>
        <p:cNvGrpSpPr/>
        <p:nvPr/>
      </p:nvGrpSpPr>
      <p:grpSpPr>
        <a:xfrm>
          <a:off x="0" y="0"/>
          <a:ext cx="0" cy="0"/>
          <a:chOff x="0" y="0"/>
          <a:chExt cx="0" cy="0"/>
        </a:xfrm>
      </p:grpSpPr>
      <p:sp>
        <p:nvSpPr>
          <p:cNvPr id="14" name="Freeform 6">
            <a:extLst>
              <a:ext uri="{FF2B5EF4-FFF2-40B4-BE49-F238E27FC236}">
                <a16:creationId xmlns:a16="http://schemas.microsoft.com/office/drawing/2014/main" id="{4B6EC08B-F872-466C-9547-08665378E727}"/>
              </a:ext>
            </a:extLst>
          </p:cNvPr>
          <p:cNvSpPr>
            <a:spLocks noSelect="1"/>
          </p:cNvSpPr>
          <p:nvPr userDrawn="1"/>
        </p:nvSpPr>
        <p:spPr bwMode="gray">
          <a:xfrm>
            <a:off x="0" y="2651179"/>
            <a:ext cx="10688906" cy="3675751"/>
          </a:xfrm>
          <a:custGeom>
            <a:avLst/>
            <a:gdLst>
              <a:gd name="T0" fmla="*/ 25248 w 25248"/>
              <a:gd name="T1" fmla="*/ 7811 h 8678"/>
              <a:gd name="T2" fmla="*/ 25248 w 25248"/>
              <a:gd name="T3" fmla="*/ 866 h 8678"/>
              <a:gd name="T4" fmla="*/ 24381 w 25248"/>
              <a:gd name="T5" fmla="*/ 0 h 8678"/>
              <a:gd name="T6" fmla="*/ 0 w 25248"/>
              <a:gd name="T7" fmla="*/ 0 h 8678"/>
              <a:gd name="T8" fmla="*/ 0 w 25248"/>
              <a:gd name="T9" fmla="*/ 8678 h 8678"/>
              <a:gd name="T10" fmla="*/ 24381 w 25248"/>
              <a:gd name="T11" fmla="*/ 8678 h 8678"/>
              <a:gd name="T12" fmla="*/ 25248 w 25248"/>
              <a:gd name="T13" fmla="*/ 7811 h 8678"/>
            </a:gdLst>
            <a:ahLst/>
            <a:cxnLst>
              <a:cxn ang="0">
                <a:pos x="T0" y="T1"/>
              </a:cxn>
              <a:cxn ang="0">
                <a:pos x="T2" y="T3"/>
              </a:cxn>
              <a:cxn ang="0">
                <a:pos x="T4" y="T5"/>
              </a:cxn>
              <a:cxn ang="0">
                <a:pos x="T6" y="T7"/>
              </a:cxn>
              <a:cxn ang="0">
                <a:pos x="T8" y="T9"/>
              </a:cxn>
              <a:cxn ang="0">
                <a:pos x="T10" y="T11"/>
              </a:cxn>
              <a:cxn ang="0">
                <a:pos x="T12" y="T13"/>
              </a:cxn>
            </a:cxnLst>
            <a:rect l="0" t="0" r="r" b="b"/>
            <a:pathLst>
              <a:path w="25248" h="8678">
                <a:moveTo>
                  <a:pt x="25248" y="7811"/>
                </a:moveTo>
                <a:cubicBezTo>
                  <a:pt x="25248" y="866"/>
                  <a:pt x="25248" y="866"/>
                  <a:pt x="25248" y="866"/>
                </a:cubicBezTo>
                <a:cubicBezTo>
                  <a:pt x="25248" y="388"/>
                  <a:pt x="24860" y="0"/>
                  <a:pt x="24381" y="0"/>
                </a:cubicBezTo>
                <a:cubicBezTo>
                  <a:pt x="0" y="0"/>
                  <a:pt x="0" y="0"/>
                  <a:pt x="0" y="0"/>
                </a:cubicBezTo>
                <a:cubicBezTo>
                  <a:pt x="0" y="8678"/>
                  <a:pt x="0" y="8678"/>
                  <a:pt x="0" y="8678"/>
                </a:cubicBezTo>
                <a:cubicBezTo>
                  <a:pt x="24381" y="8678"/>
                  <a:pt x="24381" y="8678"/>
                  <a:pt x="24381" y="8678"/>
                </a:cubicBezTo>
                <a:cubicBezTo>
                  <a:pt x="24860" y="8678"/>
                  <a:pt x="25248" y="8290"/>
                  <a:pt x="25248" y="7811"/>
                </a:cubicBezTo>
                <a:close/>
              </a:path>
            </a:pathLst>
          </a:custGeom>
          <a:solidFill>
            <a:srgbClr val="D4EDFC"/>
          </a:solidFill>
          <a:ln>
            <a:noFill/>
          </a:ln>
        </p:spPr>
        <p:txBody>
          <a:bodyPr vert="horz" wrap="square" lIns="91440" tIns="45720" rIns="91440" bIns="45720" numCol="1" anchor="t" anchorCtr="0" compatLnSpc="1">
            <a:prstTxWarp prst="textNoShape">
              <a:avLst/>
            </a:prstTxWarp>
          </a:bodyPr>
          <a:lstStyle/>
          <a:p>
            <a:endParaRPr lang="nl-NL"/>
          </a:p>
        </p:txBody>
      </p:sp>
      <p:pic>
        <p:nvPicPr>
          <p:cNvPr id="19" name="***druppels">
            <a:extLst>
              <a:ext uri="{FF2B5EF4-FFF2-40B4-BE49-F238E27FC236}">
                <a16:creationId xmlns:a16="http://schemas.microsoft.com/office/drawing/2014/main" id="{E67B26CA-29A9-44BD-986F-D8E401274E60}"/>
              </a:ext>
            </a:extLst>
          </p:cNvPr>
          <p:cNvPicPr>
            <a:picLocks noSelect="1" noChangeAspect="1"/>
          </p:cNvPicPr>
          <p:nvPr userDrawn="1"/>
        </p:nvPicPr>
        <p:blipFill>
          <a:blip r:embed="rId2"/>
          <a:stretch>
            <a:fillRect/>
          </a:stretch>
        </p:blipFill>
        <p:spPr bwMode="gray">
          <a:xfrm>
            <a:off x="0" y="0"/>
            <a:ext cx="2529840" cy="6858000"/>
          </a:xfrm>
          <a:prstGeom prst="rect">
            <a:avLst/>
          </a:prstGeom>
        </p:spPr>
      </p:pic>
      <p:sp>
        <p:nvSpPr>
          <p:cNvPr id="15" name="Rectangle 7">
            <a:extLst>
              <a:ext uri="{FF2B5EF4-FFF2-40B4-BE49-F238E27FC236}">
                <a16:creationId xmlns:a16="http://schemas.microsoft.com/office/drawing/2014/main" id="{E98C197E-8795-4495-A64A-D446520F9A62}"/>
              </a:ext>
            </a:extLst>
          </p:cNvPr>
          <p:cNvSpPr>
            <a:spLocks noSelect="1" noChangeArrowheads="1"/>
          </p:cNvSpPr>
          <p:nvPr userDrawn="1"/>
        </p:nvSpPr>
        <p:spPr bwMode="gray">
          <a:xfrm>
            <a:off x="0" y="5902805"/>
            <a:ext cx="11086027" cy="4797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6" name="Freeform 8">
            <a:extLst>
              <a:ext uri="{FF2B5EF4-FFF2-40B4-BE49-F238E27FC236}">
                <a16:creationId xmlns:a16="http://schemas.microsoft.com/office/drawing/2014/main" id="{7E192F58-F91B-4416-B477-74B5401C0FA3}"/>
              </a:ext>
            </a:extLst>
          </p:cNvPr>
          <p:cNvSpPr>
            <a:spLocks noSelect="1"/>
          </p:cNvSpPr>
          <p:nvPr userDrawn="1"/>
        </p:nvSpPr>
        <p:spPr bwMode="gray">
          <a:xfrm>
            <a:off x="9853364" y="6071184"/>
            <a:ext cx="748176" cy="127079"/>
          </a:xfrm>
          <a:custGeom>
            <a:avLst/>
            <a:gdLst>
              <a:gd name="T0" fmla="*/ 192 w 1765"/>
              <a:gd name="T1" fmla="*/ 295 h 300"/>
              <a:gd name="T2" fmla="*/ 130 w 1765"/>
              <a:gd name="T3" fmla="*/ 265 h 300"/>
              <a:gd name="T4" fmla="*/ 0 w 1765"/>
              <a:gd name="T5" fmla="*/ 96 h 300"/>
              <a:gd name="T6" fmla="*/ 95 w 1765"/>
              <a:gd name="T7" fmla="*/ 253 h 300"/>
              <a:gd name="T8" fmla="*/ 131 w 1765"/>
              <a:gd name="T9" fmla="*/ 96 h 300"/>
              <a:gd name="T10" fmla="*/ 258 w 1765"/>
              <a:gd name="T11" fmla="*/ 96 h 300"/>
              <a:gd name="T12" fmla="*/ 258 w 1765"/>
              <a:gd name="T13" fmla="*/ 141 h 300"/>
              <a:gd name="T14" fmla="*/ 364 w 1765"/>
              <a:gd name="T15" fmla="*/ 293 h 300"/>
              <a:gd name="T16" fmla="*/ 320 w 1765"/>
              <a:gd name="T17" fmla="*/ 222 h 300"/>
              <a:gd name="T18" fmla="*/ 364 w 1765"/>
              <a:gd name="T19" fmla="*/ 96 h 300"/>
              <a:gd name="T20" fmla="*/ 459 w 1765"/>
              <a:gd name="T21" fmla="*/ 133 h 300"/>
              <a:gd name="T22" fmla="*/ 397 w 1765"/>
              <a:gd name="T23" fmla="*/ 96 h 300"/>
              <a:gd name="T24" fmla="*/ 458 w 1765"/>
              <a:gd name="T25" fmla="*/ 200 h 300"/>
              <a:gd name="T26" fmla="*/ 527 w 1765"/>
              <a:gd name="T27" fmla="*/ 151 h 300"/>
              <a:gd name="T28" fmla="*/ 459 w 1765"/>
              <a:gd name="T29" fmla="*/ 133 h 300"/>
              <a:gd name="T30" fmla="*/ 734 w 1765"/>
              <a:gd name="T31" fmla="*/ 213 h 300"/>
              <a:gd name="T32" fmla="*/ 717 w 1765"/>
              <a:gd name="T33" fmla="*/ 241 h 300"/>
              <a:gd name="T34" fmla="*/ 570 w 1765"/>
              <a:gd name="T35" fmla="*/ 273 h 300"/>
              <a:gd name="T36" fmla="*/ 643 w 1765"/>
              <a:gd name="T37" fmla="*/ 91 h 300"/>
              <a:gd name="T38" fmla="*/ 643 w 1765"/>
              <a:gd name="T39" fmla="*/ 132 h 300"/>
              <a:gd name="T40" fmla="*/ 677 w 1765"/>
              <a:gd name="T41" fmla="*/ 175 h 300"/>
              <a:gd name="T42" fmla="*/ 787 w 1765"/>
              <a:gd name="T43" fmla="*/ 272 h 300"/>
              <a:gd name="T44" fmla="*/ 922 w 1765"/>
              <a:gd name="T45" fmla="*/ 238 h 300"/>
              <a:gd name="T46" fmla="*/ 821 w 1765"/>
              <a:gd name="T47" fmla="*/ 196 h 300"/>
              <a:gd name="T48" fmla="*/ 922 w 1765"/>
              <a:gd name="T49" fmla="*/ 152 h 300"/>
              <a:gd name="T50" fmla="*/ 789 w 1765"/>
              <a:gd name="T51" fmla="*/ 120 h 300"/>
              <a:gd name="T52" fmla="*/ 1023 w 1765"/>
              <a:gd name="T53" fmla="*/ 125 h 300"/>
              <a:gd name="T54" fmla="*/ 962 w 1765"/>
              <a:gd name="T55" fmla="*/ 295 h 300"/>
              <a:gd name="T56" fmla="*/ 1034 w 1765"/>
              <a:gd name="T57" fmla="*/ 150 h 300"/>
              <a:gd name="T58" fmla="*/ 1092 w 1765"/>
              <a:gd name="T59" fmla="*/ 295 h 300"/>
              <a:gd name="T60" fmla="*/ 1086 w 1765"/>
              <a:gd name="T61" fmla="*/ 91 h 300"/>
              <a:gd name="T62" fmla="*/ 1217 w 1765"/>
              <a:gd name="T63" fmla="*/ 96 h 300"/>
              <a:gd name="T64" fmla="*/ 1217 w 1765"/>
              <a:gd name="T65" fmla="*/ 141 h 300"/>
              <a:gd name="T66" fmla="*/ 1323 w 1765"/>
              <a:gd name="T67" fmla="*/ 293 h 300"/>
              <a:gd name="T68" fmla="*/ 1278 w 1765"/>
              <a:gd name="T69" fmla="*/ 222 h 300"/>
              <a:gd name="T70" fmla="*/ 1323 w 1765"/>
              <a:gd name="T71" fmla="*/ 96 h 300"/>
              <a:gd name="T72" fmla="*/ 1385 w 1765"/>
              <a:gd name="T73" fmla="*/ 236 h 300"/>
              <a:gd name="T74" fmla="*/ 1358 w 1765"/>
              <a:gd name="T75" fmla="*/ 291 h 300"/>
              <a:gd name="T76" fmla="*/ 1420 w 1765"/>
              <a:gd name="T77" fmla="*/ 268 h 300"/>
              <a:gd name="T78" fmla="*/ 1588 w 1765"/>
              <a:gd name="T79" fmla="*/ 91 h 300"/>
              <a:gd name="T80" fmla="*/ 1524 w 1765"/>
              <a:gd name="T81" fmla="*/ 96 h 300"/>
              <a:gd name="T82" fmla="*/ 1524 w 1765"/>
              <a:gd name="T83" fmla="*/ 295 h 300"/>
              <a:gd name="T84" fmla="*/ 1560 w 1765"/>
              <a:gd name="T85" fmla="*/ 138 h 300"/>
              <a:gd name="T86" fmla="*/ 1655 w 1765"/>
              <a:gd name="T87" fmla="*/ 295 h 300"/>
              <a:gd name="T88" fmla="*/ 1703 w 1765"/>
              <a:gd name="T89" fmla="*/ 0 h 300"/>
              <a:gd name="T90" fmla="*/ 1765 w 1765"/>
              <a:gd name="T91"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65" h="300">
                <a:moveTo>
                  <a:pt x="131" y="96"/>
                </a:moveTo>
                <a:cubicBezTo>
                  <a:pt x="192" y="96"/>
                  <a:pt x="192" y="96"/>
                  <a:pt x="192" y="96"/>
                </a:cubicBezTo>
                <a:cubicBezTo>
                  <a:pt x="192" y="295"/>
                  <a:pt x="192" y="295"/>
                  <a:pt x="192" y="295"/>
                </a:cubicBezTo>
                <a:cubicBezTo>
                  <a:pt x="131" y="295"/>
                  <a:pt x="131" y="295"/>
                  <a:pt x="131" y="295"/>
                </a:cubicBezTo>
                <a:cubicBezTo>
                  <a:pt x="131" y="265"/>
                  <a:pt x="131" y="265"/>
                  <a:pt x="131" y="265"/>
                </a:cubicBezTo>
                <a:cubicBezTo>
                  <a:pt x="130" y="265"/>
                  <a:pt x="130" y="265"/>
                  <a:pt x="130" y="265"/>
                </a:cubicBezTo>
                <a:cubicBezTo>
                  <a:pt x="115" y="288"/>
                  <a:pt x="95" y="300"/>
                  <a:pt x="69" y="300"/>
                </a:cubicBezTo>
                <a:cubicBezTo>
                  <a:pt x="23" y="300"/>
                  <a:pt x="0" y="272"/>
                  <a:pt x="0" y="216"/>
                </a:cubicBezTo>
                <a:cubicBezTo>
                  <a:pt x="0" y="96"/>
                  <a:pt x="0" y="96"/>
                  <a:pt x="0" y="96"/>
                </a:cubicBezTo>
                <a:cubicBezTo>
                  <a:pt x="61" y="96"/>
                  <a:pt x="61" y="96"/>
                  <a:pt x="61" y="96"/>
                </a:cubicBezTo>
                <a:cubicBezTo>
                  <a:pt x="61" y="211"/>
                  <a:pt x="61" y="211"/>
                  <a:pt x="61" y="211"/>
                </a:cubicBezTo>
                <a:cubicBezTo>
                  <a:pt x="61" y="239"/>
                  <a:pt x="72" y="253"/>
                  <a:pt x="95" y="253"/>
                </a:cubicBezTo>
                <a:cubicBezTo>
                  <a:pt x="106" y="253"/>
                  <a:pt x="115" y="249"/>
                  <a:pt x="121" y="241"/>
                </a:cubicBezTo>
                <a:cubicBezTo>
                  <a:pt x="128" y="234"/>
                  <a:pt x="131" y="223"/>
                  <a:pt x="131" y="210"/>
                </a:cubicBezTo>
                <a:lnTo>
                  <a:pt x="131" y="96"/>
                </a:lnTo>
                <a:close/>
                <a:moveTo>
                  <a:pt x="320" y="35"/>
                </a:moveTo>
                <a:cubicBezTo>
                  <a:pt x="258" y="53"/>
                  <a:pt x="258" y="53"/>
                  <a:pt x="258" y="53"/>
                </a:cubicBezTo>
                <a:cubicBezTo>
                  <a:pt x="258" y="96"/>
                  <a:pt x="258" y="96"/>
                  <a:pt x="258" y="96"/>
                </a:cubicBezTo>
                <a:cubicBezTo>
                  <a:pt x="226" y="96"/>
                  <a:pt x="226" y="96"/>
                  <a:pt x="226" y="96"/>
                </a:cubicBezTo>
                <a:cubicBezTo>
                  <a:pt x="226" y="141"/>
                  <a:pt x="226" y="141"/>
                  <a:pt x="226" y="141"/>
                </a:cubicBezTo>
                <a:cubicBezTo>
                  <a:pt x="258" y="141"/>
                  <a:pt x="258" y="141"/>
                  <a:pt x="258" y="141"/>
                </a:cubicBezTo>
                <a:cubicBezTo>
                  <a:pt x="258" y="232"/>
                  <a:pt x="258" y="232"/>
                  <a:pt x="258" y="232"/>
                </a:cubicBezTo>
                <a:cubicBezTo>
                  <a:pt x="258" y="277"/>
                  <a:pt x="280" y="300"/>
                  <a:pt x="323" y="300"/>
                </a:cubicBezTo>
                <a:cubicBezTo>
                  <a:pt x="342" y="300"/>
                  <a:pt x="355" y="297"/>
                  <a:pt x="364" y="293"/>
                </a:cubicBezTo>
                <a:cubicBezTo>
                  <a:pt x="364" y="247"/>
                  <a:pt x="364" y="247"/>
                  <a:pt x="364" y="247"/>
                </a:cubicBezTo>
                <a:cubicBezTo>
                  <a:pt x="358" y="251"/>
                  <a:pt x="351" y="253"/>
                  <a:pt x="344" y="253"/>
                </a:cubicBezTo>
                <a:cubicBezTo>
                  <a:pt x="328" y="253"/>
                  <a:pt x="320" y="242"/>
                  <a:pt x="320" y="222"/>
                </a:cubicBezTo>
                <a:cubicBezTo>
                  <a:pt x="320" y="141"/>
                  <a:pt x="320" y="141"/>
                  <a:pt x="320" y="141"/>
                </a:cubicBezTo>
                <a:cubicBezTo>
                  <a:pt x="364" y="141"/>
                  <a:pt x="364" y="141"/>
                  <a:pt x="364" y="141"/>
                </a:cubicBezTo>
                <a:cubicBezTo>
                  <a:pt x="364" y="96"/>
                  <a:pt x="364" y="96"/>
                  <a:pt x="364" y="96"/>
                </a:cubicBezTo>
                <a:cubicBezTo>
                  <a:pt x="320" y="96"/>
                  <a:pt x="320" y="96"/>
                  <a:pt x="320" y="96"/>
                </a:cubicBezTo>
                <a:lnTo>
                  <a:pt x="320" y="35"/>
                </a:lnTo>
                <a:close/>
                <a:moveTo>
                  <a:pt x="459" y="133"/>
                </a:moveTo>
                <a:cubicBezTo>
                  <a:pt x="458" y="133"/>
                  <a:pt x="458" y="133"/>
                  <a:pt x="458" y="133"/>
                </a:cubicBezTo>
                <a:cubicBezTo>
                  <a:pt x="458" y="96"/>
                  <a:pt x="458" y="96"/>
                  <a:pt x="458" y="96"/>
                </a:cubicBezTo>
                <a:cubicBezTo>
                  <a:pt x="397" y="96"/>
                  <a:pt x="397" y="96"/>
                  <a:pt x="397" y="96"/>
                </a:cubicBezTo>
                <a:cubicBezTo>
                  <a:pt x="397" y="295"/>
                  <a:pt x="397" y="295"/>
                  <a:pt x="397" y="295"/>
                </a:cubicBezTo>
                <a:cubicBezTo>
                  <a:pt x="458" y="295"/>
                  <a:pt x="458" y="295"/>
                  <a:pt x="458" y="295"/>
                </a:cubicBezTo>
                <a:cubicBezTo>
                  <a:pt x="458" y="200"/>
                  <a:pt x="458" y="200"/>
                  <a:pt x="458" y="200"/>
                </a:cubicBezTo>
                <a:cubicBezTo>
                  <a:pt x="458" y="183"/>
                  <a:pt x="462" y="170"/>
                  <a:pt x="469" y="160"/>
                </a:cubicBezTo>
                <a:cubicBezTo>
                  <a:pt x="477" y="150"/>
                  <a:pt x="487" y="145"/>
                  <a:pt x="501" y="145"/>
                </a:cubicBezTo>
                <a:cubicBezTo>
                  <a:pt x="511" y="145"/>
                  <a:pt x="519" y="147"/>
                  <a:pt x="527" y="151"/>
                </a:cubicBezTo>
                <a:cubicBezTo>
                  <a:pt x="527" y="95"/>
                  <a:pt x="527" y="95"/>
                  <a:pt x="527" y="95"/>
                </a:cubicBezTo>
                <a:cubicBezTo>
                  <a:pt x="523" y="93"/>
                  <a:pt x="518" y="92"/>
                  <a:pt x="512" y="92"/>
                </a:cubicBezTo>
                <a:cubicBezTo>
                  <a:pt x="486" y="92"/>
                  <a:pt x="469" y="106"/>
                  <a:pt x="459" y="133"/>
                </a:cubicBezTo>
                <a:close/>
                <a:moveTo>
                  <a:pt x="710" y="117"/>
                </a:moveTo>
                <a:cubicBezTo>
                  <a:pt x="726" y="134"/>
                  <a:pt x="734" y="157"/>
                  <a:pt x="734" y="187"/>
                </a:cubicBezTo>
                <a:cubicBezTo>
                  <a:pt x="734" y="213"/>
                  <a:pt x="734" y="213"/>
                  <a:pt x="734" y="213"/>
                </a:cubicBezTo>
                <a:cubicBezTo>
                  <a:pt x="604" y="213"/>
                  <a:pt x="604" y="213"/>
                  <a:pt x="604" y="213"/>
                </a:cubicBezTo>
                <a:cubicBezTo>
                  <a:pt x="606" y="242"/>
                  <a:pt x="625" y="256"/>
                  <a:pt x="659" y="256"/>
                </a:cubicBezTo>
                <a:cubicBezTo>
                  <a:pt x="681" y="256"/>
                  <a:pt x="700" y="251"/>
                  <a:pt x="717" y="241"/>
                </a:cubicBezTo>
                <a:cubicBezTo>
                  <a:pt x="717" y="285"/>
                  <a:pt x="717" y="285"/>
                  <a:pt x="717" y="285"/>
                </a:cubicBezTo>
                <a:cubicBezTo>
                  <a:pt x="698" y="295"/>
                  <a:pt x="674" y="300"/>
                  <a:pt x="645" y="300"/>
                </a:cubicBezTo>
                <a:cubicBezTo>
                  <a:pt x="613" y="300"/>
                  <a:pt x="588" y="291"/>
                  <a:pt x="570" y="273"/>
                </a:cubicBezTo>
                <a:cubicBezTo>
                  <a:pt x="552" y="255"/>
                  <a:pt x="543" y="230"/>
                  <a:pt x="543" y="199"/>
                </a:cubicBezTo>
                <a:cubicBezTo>
                  <a:pt x="543" y="165"/>
                  <a:pt x="553" y="139"/>
                  <a:pt x="572" y="120"/>
                </a:cubicBezTo>
                <a:cubicBezTo>
                  <a:pt x="591" y="101"/>
                  <a:pt x="615" y="91"/>
                  <a:pt x="643" y="91"/>
                </a:cubicBezTo>
                <a:cubicBezTo>
                  <a:pt x="672" y="91"/>
                  <a:pt x="695" y="100"/>
                  <a:pt x="710" y="117"/>
                </a:cubicBezTo>
                <a:close/>
                <a:moveTo>
                  <a:pt x="677" y="175"/>
                </a:moveTo>
                <a:cubicBezTo>
                  <a:pt x="677" y="147"/>
                  <a:pt x="666" y="132"/>
                  <a:pt x="643" y="132"/>
                </a:cubicBezTo>
                <a:cubicBezTo>
                  <a:pt x="633" y="132"/>
                  <a:pt x="624" y="136"/>
                  <a:pt x="617" y="145"/>
                </a:cubicBezTo>
                <a:cubicBezTo>
                  <a:pt x="610" y="153"/>
                  <a:pt x="605" y="163"/>
                  <a:pt x="604" y="175"/>
                </a:cubicBezTo>
                <a:lnTo>
                  <a:pt x="677" y="175"/>
                </a:lnTo>
                <a:close/>
                <a:moveTo>
                  <a:pt x="789" y="120"/>
                </a:moveTo>
                <a:cubicBezTo>
                  <a:pt x="769" y="140"/>
                  <a:pt x="759" y="166"/>
                  <a:pt x="759" y="200"/>
                </a:cubicBezTo>
                <a:cubicBezTo>
                  <a:pt x="759" y="230"/>
                  <a:pt x="768" y="254"/>
                  <a:pt x="787" y="272"/>
                </a:cubicBezTo>
                <a:cubicBezTo>
                  <a:pt x="806" y="291"/>
                  <a:pt x="831" y="300"/>
                  <a:pt x="862" y="300"/>
                </a:cubicBezTo>
                <a:cubicBezTo>
                  <a:pt x="888" y="300"/>
                  <a:pt x="908" y="296"/>
                  <a:pt x="922" y="288"/>
                </a:cubicBezTo>
                <a:cubicBezTo>
                  <a:pt x="922" y="238"/>
                  <a:pt x="922" y="238"/>
                  <a:pt x="922" y="238"/>
                </a:cubicBezTo>
                <a:cubicBezTo>
                  <a:pt x="907" y="248"/>
                  <a:pt x="892" y="253"/>
                  <a:pt x="877" y="253"/>
                </a:cubicBezTo>
                <a:cubicBezTo>
                  <a:pt x="860" y="253"/>
                  <a:pt x="846" y="248"/>
                  <a:pt x="836" y="238"/>
                </a:cubicBezTo>
                <a:cubicBezTo>
                  <a:pt x="826" y="228"/>
                  <a:pt x="821" y="214"/>
                  <a:pt x="821" y="196"/>
                </a:cubicBezTo>
                <a:cubicBezTo>
                  <a:pt x="821" y="178"/>
                  <a:pt x="827" y="164"/>
                  <a:pt x="837" y="153"/>
                </a:cubicBezTo>
                <a:cubicBezTo>
                  <a:pt x="847" y="143"/>
                  <a:pt x="861" y="138"/>
                  <a:pt x="879" y="138"/>
                </a:cubicBezTo>
                <a:cubicBezTo>
                  <a:pt x="895" y="138"/>
                  <a:pt x="909" y="143"/>
                  <a:pt x="922" y="152"/>
                </a:cubicBezTo>
                <a:cubicBezTo>
                  <a:pt x="922" y="100"/>
                  <a:pt x="922" y="100"/>
                  <a:pt x="922" y="100"/>
                </a:cubicBezTo>
                <a:cubicBezTo>
                  <a:pt x="911" y="94"/>
                  <a:pt x="894" y="91"/>
                  <a:pt x="871" y="91"/>
                </a:cubicBezTo>
                <a:cubicBezTo>
                  <a:pt x="837" y="91"/>
                  <a:pt x="810" y="101"/>
                  <a:pt x="789" y="120"/>
                </a:cubicBezTo>
                <a:close/>
                <a:moveTo>
                  <a:pt x="1086" y="91"/>
                </a:moveTo>
                <a:cubicBezTo>
                  <a:pt x="1060" y="91"/>
                  <a:pt x="1039" y="102"/>
                  <a:pt x="1024" y="125"/>
                </a:cubicBezTo>
                <a:cubicBezTo>
                  <a:pt x="1023" y="125"/>
                  <a:pt x="1023" y="125"/>
                  <a:pt x="1023" y="125"/>
                </a:cubicBezTo>
                <a:cubicBezTo>
                  <a:pt x="1023" y="0"/>
                  <a:pt x="1023" y="0"/>
                  <a:pt x="1023" y="0"/>
                </a:cubicBezTo>
                <a:cubicBezTo>
                  <a:pt x="962" y="0"/>
                  <a:pt x="962" y="0"/>
                  <a:pt x="962" y="0"/>
                </a:cubicBezTo>
                <a:cubicBezTo>
                  <a:pt x="962" y="295"/>
                  <a:pt x="962" y="295"/>
                  <a:pt x="962" y="295"/>
                </a:cubicBezTo>
                <a:cubicBezTo>
                  <a:pt x="1023" y="295"/>
                  <a:pt x="1023" y="295"/>
                  <a:pt x="1023" y="295"/>
                </a:cubicBezTo>
                <a:cubicBezTo>
                  <a:pt x="1023" y="181"/>
                  <a:pt x="1023" y="181"/>
                  <a:pt x="1023" y="181"/>
                </a:cubicBezTo>
                <a:cubicBezTo>
                  <a:pt x="1023" y="169"/>
                  <a:pt x="1027" y="158"/>
                  <a:pt x="1034" y="150"/>
                </a:cubicBezTo>
                <a:cubicBezTo>
                  <a:pt x="1040" y="142"/>
                  <a:pt x="1049" y="138"/>
                  <a:pt x="1060" y="138"/>
                </a:cubicBezTo>
                <a:cubicBezTo>
                  <a:pt x="1081" y="138"/>
                  <a:pt x="1092" y="153"/>
                  <a:pt x="1092" y="182"/>
                </a:cubicBezTo>
                <a:cubicBezTo>
                  <a:pt x="1092" y="295"/>
                  <a:pt x="1092" y="295"/>
                  <a:pt x="1092" y="295"/>
                </a:cubicBezTo>
                <a:cubicBezTo>
                  <a:pt x="1153" y="295"/>
                  <a:pt x="1153" y="295"/>
                  <a:pt x="1153" y="295"/>
                </a:cubicBezTo>
                <a:cubicBezTo>
                  <a:pt x="1153" y="173"/>
                  <a:pt x="1153" y="173"/>
                  <a:pt x="1153" y="173"/>
                </a:cubicBezTo>
                <a:cubicBezTo>
                  <a:pt x="1153" y="118"/>
                  <a:pt x="1131" y="91"/>
                  <a:pt x="1086" y="91"/>
                </a:cubicBezTo>
                <a:close/>
                <a:moveTo>
                  <a:pt x="1278" y="35"/>
                </a:moveTo>
                <a:cubicBezTo>
                  <a:pt x="1217" y="53"/>
                  <a:pt x="1217" y="53"/>
                  <a:pt x="1217" y="53"/>
                </a:cubicBezTo>
                <a:cubicBezTo>
                  <a:pt x="1217" y="96"/>
                  <a:pt x="1217" y="96"/>
                  <a:pt x="1217" y="96"/>
                </a:cubicBezTo>
                <a:cubicBezTo>
                  <a:pt x="1184" y="96"/>
                  <a:pt x="1184" y="96"/>
                  <a:pt x="1184" y="96"/>
                </a:cubicBezTo>
                <a:cubicBezTo>
                  <a:pt x="1184" y="141"/>
                  <a:pt x="1184" y="141"/>
                  <a:pt x="1184" y="141"/>
                </a:cubicBezTo>
                <a:cubicBezTo>
                  <a:pt x="1217" y="141"/>
                  <a:pt x="1217" y="141"/>
                  <a:pt x="1217" y="141"/>
                </a:cubicBezTo>
                <a:cubicBezTo>
                  <a:pt x="1217" y="232"/>
                  <a:pt x="1217" y="232"/>
                  <a:pt x="1217" y="232"/>
                </a:cubicBezTo>
                <a:cubicBezTo>
                  <a:pt x="1217" y="277"/>
                  <a:pt x="1238" y="300"/>
                  <a:pt x="1282" y="300"/>
                </a:cubicBezTo>
                <a:cubicBezTo>
                  <a:pt x="1300" y="300"/>
                  <a:pt x="1314" y="297"/>
                  <a:pt x="1323" y="293"/>
                </a:cubicBezTo>
                <a:cubicBezTo>
                  <a:pt x="1323" y="247"/>
                  <a:pt x="1323" y="247"/>
                  <a:pt x="1323" y="247"/>
                </a:cubicBezTo>
                <a:cubicBezTo>
                  <a:pt x="1316" y="251"/>
                  <a:pt x="1309" y="253"/>
                  <a:pt x="1303" y="253"/>
                </a:cubicBezTo>
                <a:cubicBezTo>
                  <a:pt x="1286" y="253"/>
                  <a:pt x="1278" y="242"/>
                  <a:pt x="1278" y="222"/>
                </a:cubicBezTo>
                <a:cubicBezTo>
                  <a:pt x="1278" y="141"/>
                  <a:pt x="1278" y="141"/>
                  <a:pt x="1278" y="141"/>
                </a:cubicBezTo>
                <a:cubicBezTo>
                  <a:pt x="1323" y="141"/>
                  <a:pt x="1323" y="141"/>
                  <a:pt x="1323" y="141"/>
                </a:cubicBezTo>
                <a:cubicBezTo>
                  <a:pt x="1323" y="96"/>
                  <a:pt x="1323" y="96"/>
                  <a:pt x="1323" y="96"/>
                </a:cubicBezTo>
                <a:cubicBezTo>
                  <a:pt x="1278" y="96"/>
                  <a:pt x="1278" y="96"/>
                  <a:pt x="1278" y="96"/>
                </a:cubicBezTo>
                <a:lnTo>
                  <a:pt x="1278" y="35"/>
                </a:lnTo>
                <a:close/>
                <a:moveTo>
                  <a:pt x="1385" y="236"/>
                </a:moveTo>
                <a:cubicBezTo>
                  <a:pt x="1374" y="236"/>
                  <a:pt x="1365" y="239"/>
                  <a:pt x="1359" y="245"/>
                </a:cubicBezTo>
                <a:cubicBezTo>
                  <a:pt x="1352" y="251"/>
                  <a:pt x="1348" y="258"/>
                  <a:pt x="1348" y="268"/>
                </a:cubicBezTo>
                <a:cubicBezTo>
                  <a:pt x="1348" y="277"/>
                  <a:pt x="1352" y="284"/>
                  <a:pt x="1358" y="291"/>
                </a:cubicBezTo>
                <a:cubicBezTo>
                  <a:pt x="1365" y="297"/>
                  <a:pt x="1373" y="300"/>
                  <a:pt x="1384" y="300"/>
                </a:cubicBezTo>
                <a:cubicBezTo>
                  <a:pt x="1394" y="300"/>
                  <a:pt x="1403" y="297"/>
                  <a:pt x="1410" y="291"/>
                </a:cubicBezTo>
                <a:cubicBezTo>
                  <a:pt x="1417" y="285"/>
                  <a:pt x="1420" y="277"/>
                  <a:pt x="1420" y="268"/>
                </a:cubicBezTo>
                <a:cubicBezTo>
                  <a:pt x="1420" y="258"/>
                  <a:pt x="1417" y="251"/>
                  <a:pt x="1410" y="245"/>
                </a:cubicBezTo>
                <a:cubicBezTo>
                  <a:pt x="1404" y="239"/>
                  <a:pt x="1395" y="236"/>
                  <a:pt x="1385" y="236"/>
                </a:cubicBezTo>
                <a:close/>
                <a:moveTo>
                  <a:pt x="1588" y="91"/>
                </a:moveTo>
                <a:cubicBezTo>
                  <a:pt x="1560" y="91"/>
                  <a:pt x="1539" y="103"/>
                  <a:pt x="1524" y="127"/>
                </a:cubicBezTo>
                <a:cubicBezTo>
                  <a:pt x="1524" y="127"/>
                  <a:pt x="1524" y="127"/>
                  <a:pt x="1524" y="127"/>
                </a:cubicBezTo>
                <a:cubicBezTo>
                  <a:pt x="1524" y="96"/>
                  <a:pt x="1524" y="96"/>
                  <a:pt x="1524" y="96"/>
                </a:cubicBezTo>
                <a:cubicBezTo>
                  <a:pt x="1462" y="96"/>
                  <a:pt x="1462" y="96"/>
                  <a:pt x="1462" y="96"/>
                </a:cubicBezTo>
                <a:cubicBezTo>
                  <a:pt x="1462" y="295"/>
                  <a:pt x="1462" y="295"/>
                  <a:pt x="1462" y="295"/>
                </a:cubicBezTo>
                <a:cubicBezTo>
                  <a:pt x="1524" y="295"/>
                  <a:pt x="1524" y="295"/>
                  <a:pt x="1524" y="295"/>
                </a:cubicBezTo>
                <a:cubicBezTo>
                  <a:pt x="1524" y="181"/>
                  <a:pt x="1524" y="181"/>
                  <a:pt x="1524" y="181"/>
                </a:cubicBezTo>
                <a:cubicBezTo>
                  <a:pt x="1524" y="169"/>
                  <a:pt x="1527" y="158"/>
                  <a:pt x="1534" y="150"/>
                </a:cubicBezTo>
                <a:cubicBezTo>
                  <a:pt x="1541" y="142"/>
                  <a:pt x="1550" y="138"/>
                  <a:pt x="1560" y="138"/>
                </a:cubicBezTo>
                <a:cubicBezTo>
                  <a:pt x="1582" y="138"/>
                  <a:pt x="1593" y="153"/>
                  <a:pt x="1593" y="184"/>
                </a:cubicBezTo>
                <a:cubicBezTo>
                  <a:pt x="1593" y="295"/>
                  <a:pt x="1593" y="295"/>
                  <a:pt x="1593" y="295"/>
                </a:cubicBezTo>
                <a:cubicBezTo>
                  <a:pt x="1655" y="295"/>
                  <a:pt x="1655" y="295"/>
                  <a:pt x="1655" y="295"/>
                </a:cubicBezTo>
                <a:cubicBezTo>
                  <a:pt x="1655" y="173"/>
                  <a:pt x="1655" y="173"/>
                  <a:pt x="1655" y="173"/>
                </a:cubicBezTo>
                <a:cubicBezTo>
                  <a:pt x="1655" y="118"/>
                  <a:pt x="1632" y="91"/>
                  <a:pt x="1588" y="91"/>
                </a:cubicBezTo>
                <a:close/>
                <a:moveTo>
                  <a:pt x="1703" y="0"/>
                </a:moveTo>
                <a:cubicBezTo>
                  <a:pt x="1703" y="295"/>
                  <a:pt x="1703" y="295"/>
                  <a:pt x="1703" y="295"/>
                </a:cubicBezTo>
                <a:cubicBezTo>
                  <a:pt x="1765" y="295"/>
                  <a:pt x="1765" y="295"/>
                  <a:pt x="1765" y="295"/>
                </a:cubicBezTo>
                <a:cubicBezTo>
                  <a:pt x="1765" y="0"/>
                  <a:pt x="1765" y="0"/>
                  <a:pt x="1765" y="0"/>
                </a:cubicBezTo>
                <a:lnTo>
                  <a:pt x="170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7" name="Freeform 9">
            <a:extLst>
              <a:ext uri="{FF2B5EF4-FFF2-40B4-BE49-F238E27FC236}">
                <a16:creationId xmlns:a16="http://schemas.microsoft.com/office/drawing/2014/main" id="{CDC6A206-75AC-4A75-97EE-B296C24E1C25}"/>
              </a:ext>
            </a:extLst>
          </p:cNvPr>
          <p:cNvSpPr>
            <a:spLocks noSelect="1"/>
          </p:cNvSpPr>
          <p:nvPr userDrawn="1"/>
        </p:nvSpPr>
        <p:spPr bwMode="gray">
          <a:xfrm>
            <a:off x="9492778" y="6071184"/>
            <a:ext cx="344701" cy="127079"/>
          </a:xfrm>
          <a:custGeom>
            <a:avLst/>
            <a:gdLst>
              <a:gd name="T0" fmla="*/ 316 w 813"/>
              <a:gd name="T1" fmla="*/ 171 h 300"/>
              <a:gd name="T2" fmla="*/ 316 w 813"/>
              <a:gd name="T3" fmla="*/ 295 h 300"/>
              <a:gd name="T4" fmla="*/ 255 w 813"/>
              <a:gd name="T5" fmla="*/ 295 h 300"/>
              <a:gd name="T6" fmla="*/ 255 w 813"/>
              <a:gd name="T7" fmla="*/ 181 h 300"/>
              <a:gd name="T8" fmla="*/ 223 w 813"/>
              <a:gd name="T9" fmla="*/ 138 h 300"/>
              <a:gd name="T10" fmla="*/ 198 w 813"/>
              <a:gd name="T11" fmla="*/ 151 h 300"/>
              <a:gd name="T12" fmla="*/ 189 w 813"/>
              <a:gd name="T13" fmla="*/ 184 h 300"/>
              <a:gd name="T14" fmla="*/ 189 w 813"/>
              <a:gd name="T15" fmla="*/ 295 h 300"/>
              <a:gd name="T16" fmla="*/ 127 w 813"/>
              <a:gd name="T17" fmla="*/ 295 h 300"/>
              <a:gd name="T18" fmla="*/ 127 w 813"/>
              <a:gd name="T19" fmla="*/ 180 h 300"/>
              <a:gd name="T20" fmla="*/ 96 w 813"/>
              <a:gd name="T21" fmla="*/ 138 h 300"/>
              <a:gd name="T22" fmla="*/ 71 w 813"/>
              <a:gd name="T23" fmla="*/ 150 h 300"/>
              <a:gd name="T24" fmla="*/ 61 w 813"/>
              <a:gd name="T25" fmla="*/ 184 h 300"/>
              <a:gd name="T26" fmla="*/ 61 w 813"/>
              <a:gd name="T27" fmla="*/ 295 h 300"/>
              <a:gd name="T28" fmla="*/ 0 w 813"/>
              <a:gd name="T29" fmla="*/ 295 h 300"/>
              <a:gd name="T30" fmla="*/ 0 w 813"/>
              <a:gd name="T31" fmla="*/ 96 h 300"/>
              <a:gd name="T32" fmla="*/ 61 w 813"/>
              <a:gd name="T33" fmla="*/ 96 h 300"/>
              <a:gd name="T34" fmla="*/ 61 w 813"/>
              <a:gd name="T35" fmla="*/ 127 h 300"/>
              <a:gd name="T36" fmla="*/ 62 w 813"/>
              <a:gd name="T37" fmla="*/ 127 h 300"/>
              <a:gd name="T38" fmla="*/ 89 w 813"/>
              <a:gd name="T39" fmla="*/ 101 h 300"/>
              <a:gd name="T40" fmla="*/ 126 w 813"/>
              <a:gd name="T41" fmla="*/ 91 h 300"/>
              <a:gd name="T42" fmla="*/ 184 w 813"/>
              <a:gd name="T43" fmla="*/ 128 h 300"/>
              <a:gd name="T44" fmla="*/ 251 w 813"/>
              <a:gd name="T45" fmla="*/ 91 h 300"/>
              <a:gd name="T46" fmla="*/ 316 w 813"/>
              <a:gd name="T47" fmla="*/ 171 h 300"/>
              <a:gd name="T48" fmla="*/ 551 w 813"/>
              <a:gd name="T49" fmla="*/ 117 h 300"/>
              <a:gd name="T50" fmla="*/ 572 w 813"/>
              <a:gd name="T51" fmla="*/ 190 h 300"/>
              <a:gd name="T52" fmla="*/ 547 w 813"/>
              <a:gd name="T53" fmla="*/ 270 h 300"/>
              <a:gd name="T54" fmla="*/ 482 w 813"/>
              <a:gd name="T55" fmla="*/ 300 h 300"/>
              <a:gd name="T56" fmla="*/ 427 w 813"/>
              <a:gd name="T57" fmla="*/ 272 h 300"/>
              <a:gd name="T58" fmla="*/ 426 w 813"/>
              <a:gd name="T59" fmla="*/ 272 h 300"/>
              <a:gd name="T60" fmla="*/ 426 w 813"/>
              <a:gd name="T61" fmla="*/ 295 h 300"/>
              <a:gd name="T62" fmla="*/ 365 w 813"/>
              <a:gd name="T63" fmla="*/ 295 h 300"/>
              <a:gd name="T64" fmla="*/ 365 w 813"/>
              <a:gd name="T65" fmla="*/ 0 h 300"/>
              <a:gd name="T66" fmla="*/ 426 w 813"/>
              <a:gd name="T67" fmla="*/ 0 h 300"/>
              <a:gd name="T68" fmla="*/ 426 w 813"/>
              <a:gd name="T69" fmla="*/ 126 h 300"/>
              <a:gd name="T70" fmla="*/ 427 w 813"/>
              <a:gd name="T71" fmla="*/ 126 h 300"/>
              <a:gd name="T72" fmla="*/ 492 w 813"/>
              <a:gd name="T73" fmla="*/ 91 h 300"/>
              <a:gd name="T74" fmla="*/ 551 w 813"/>
              <a:gd name="T75" fmla="*/ 117 h 300"/>
              <a:gd name="T76" fmla="*/ 509 w 813"/>
              <a:gd name="T77" fmla="*/ 191 h 300"/>
              <a:gd name="T78" fmla="*/ 498 w 813"/>
              <a:gd name="T79" fmla="*/ 152 h 300"/>
              <a:gd name="T80" fmla="*/ 468 w 813"/>
              <a:gd name="T81" fmla="*/ 138 h 300"/>
              <a:gd name="T82" fmla="*/ 437 w 813"/>
              <a:gd name="T83" fmla="*/ 152 h 300"/>
              <a:gd name="T84" fmla="*/ 425 w 813"/>
              <a:gd name="T85" fmla="*/ 188 h 300"/>
              <a:gd name="T86" fmla="*/ 425 w 813"/>
              <a:gd name="T87" fmla="*/ 208 h 300"/>
              <a:gd name="T88" fmla="*/ 436 w 813"/>
              <a:gd name="T89" fmla="*/ 240 h 300"/>
              <a:gd name="T90" fmla="*/ 465 w 813"/>
              <a:gd name="T91" fmla="*/ 253 h 300"/>
              <a:gd name="T92" fmla="*/ 497 w 813"/>
              <a:gd name="T93" fmla="*/ 237 h 300"/>
              <a:gd name="T94" fmla="*/ 509 w 813"/>
              <a:gd name="T95" fmla="*/ 191 h 300"/>
              <a:gd name="T96" fmla="*/ 813 w 813"/>
              <a:gd name="T97" fmla="*/ 193 h 300"/>
              <a:gd name="T98" fmla="*/ 784 w 813"/>
              <a:gd name="T99" fmla="*/ 271 h 300"/>
              <a:gd name="T100" fmla="*/ 704 w 813"/>
              <a:gd name="T101" fmla="*/ 300 h 300"/>
              <a:gd name="T102" fmla="*/ 626 w 813"/>
              <a:gd name="T103" fmla="*/ 272 h 300"/>
              <a:gd name="T104" fmla="*/ 597 w 813"/>
              <a:gd name="T105" fmla="*/ 196 h 300"/>
              <a:gd name="T106" fmla="*/ 627 w 813"/>
              <a:gd name="T107" fmla="*/ 119 h 300"/>
              <a:gd name="T108" fmla="*/ 707 w 813"/>
              <a:gd name="T109" fmla="*/ 91 h 300"/>
              <a:gd name="T110" fmla="*/ 785 w 813"/>
              <a:gd name="T111" fmla="*/ 119 h 300"/>
              <a:gd name="T112" fmla="*/ 813 w 813"/>
              <a:gd name="T113" fmla="*/ 193 h 300"/>
              <a:gd name="T114" fmla="*/ 750 w 813"/>
              <a:gd name="T115" fmla="*/ 194 h 300"/>
              <a:gd name="T116" fmla="*/ 706 w 813"/>
              <a:gd name="T117" fmla="*/ 138 h 300"/>
              <a:gd name="T118" fmla="*/ 672 w 813"/>
              <a:gd name="T119" fmla="*/ 153 h 300"/>
              <a:gd name="T120" fmla="*/ 660 w 813"/>
              <a:gd name="T121" fmla="*/ 195 h 300"/>
              <a:gd name="T122" fmla="*/ 706 w 813"/>
              <a:gd name="T123" fmla="*/ 253 h 300"/>
              <a:gd name="T124" fmla="*/ 750 w 813"/>
              <a:gd name="T125" fmla="*/ 19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13" h="300">
                <a:moveTo>
                  <a:pt x="316" y="171"/>
                </a:moveTo>
                <a:cubicBezTo>
                  <a:pt x="316" y="295"/>
                  <a:pt x="316" y="295"/>
                  <a:pt x="316" y="295"/>
                </a:cubicBezTo>
                <a:cubicBezTo>
                  <a:pt x="255" y="295"/>
                  <a:pt x="255" y="295"/>
                  <a:pt x="255" y="295"/>
                </a:cubicBezTo>
                <a:cubicBezTo>
                  <a:pt x="255" y="181"/>
                  <a:pt x="255" y="181"/>
                  <a:pt x="255" y="181"/>
                </a:cubicBezTo>
                <a:cubicBezTo>
                  <a:pt x="255" y="152"/>
                  <a:pt x="244" y="138"/>
                  <a:pt x="223" y="138"/>
                </a:cubicBezTo>
                <a:cubicBezTo>
                  <a:pt x="213" y="138"/>
                  <a:pt x="204" y="142"/>
                  <a:pt x="198" y="151"/>
                </a:cubicBezTo>
                <a:cubicBezTo>
                  <a:pt x="192" y="160"/>
                  <a:pt x="189" y="171"/>
                  <a:pt x="189" y="184"/>
                </a:cubicBezTo>
                <a:cubicBezTo>
                  <a:pt x="189" y="295"/>
                  <a:pt x="189" y="295"/>
                  <a:pt x="189" y="295"/>
                </a:cubicBezTo>
                <a:cubicBezTo>
                  <a:pt x="127" y="295"/>
                  <a:pt x="127" y="295"/>
                  <a:pt x="127" y="295"/>
                </a:cubicBezTo>
                <a:cubicBezTo>
                  <a:pt x="127" y="180"/>
                  <a:pt x="127" y="180"/>
                  <a:pt x="127" y="180"/>
                </a:cubicBezTo>
                <a:cubicBezTo>
                  <a:pt x="127" y="152"/>
                  <a:pt x="117" y="138"/>
                  <a:pt x="96" y="138"/>
                </a:cubicBezTo>
                <a:cubicBezTo>
                  <a:pt x="85" y="138"/>
                  <a:pt x="77" y="142"/>
                  <a:pt x="71" y="150"/>
                </a:cubicBezTo>
                <a:cubicBezTo>
                  <a:pt x="64" y="159"/>
                  <a:pt x="61" y="170"/>
                  <a:pt x="61" y="184"/>
                </a:cubicBezTo>
                <a:cubicBezTo>
                  <a:pt x="61" y="295"/>
                  <a:pt x="61" y="295"/>
                  <a:pt x="61" y="295"/>
                </a:cubicBezTo>
                <a:cubicBezTo>
                  <a:pt x="0" y="295"/>
                  <a:pt x="0" y="295"/>
                  <a:pt x="0" y="295"/>
                </a:cubicBezTo>
                <a:cubicBezTo>
                  <a:pt x="0" y="96"/>
                  <a:pt x="0" y="96"/>
                  <a:pt x="0" y="96"/>
                </a:cubicBezTo>
                <a:cubicBezTo>
                  <a:pt x="61" y="96"/>
                  <a:pt x="61" y="96"/>
                  <a:pt x="61" y="96"/>
                </a:cubicBezTo>
                <a:cubicBezTo>
                  <a:pt x="61" y="127"/>
                  <a:pt x="61" y="127"/>
                  <a:pt x="61" y="127"/>
                </a:cubicBezTo>
                <a:cubicBezTo>
                  <a:pt x="62" y="127"/>
                  <a:pt x="62" y="127"/>
                  <a:pt x="62" y="127"/>
                </a:cubicBezTo>
                <a:cubicBezTo>
                  <a:pt x="68" y="116"/>
                  <a:pt x="77" y="108"/>
                  <a:pt x="89" y="101"/>
                </a:cubicBezTo>
                <a:cubicBezTo>
                  <a:pt x="100" y="94"/>
                  <a:pt x="113" y="91"/>
                  <a:pt x="126" y="91"/>
                </a:cubicBezTo>
                <a:cubicBezTo>
                  <a:pt x="154" y="91"/>
                  <a:pt x="174" y="103"/>
                  <a:pt x="184" y="128"/>
                </a:cubicBezTo>
                <a:cubicBezTo>
                  <a:pt x="199" y="103"/>
                  <a:pt x="222" y="91"/>
                  <a:pt x="251" y="91"/>
                </a:cubicBezTo>
                <a:cubicBezTo>
                  <a:pt x="294" y="91"/>
                  <a:pt x="316" y="118"/>
                  <a:pt x="316" y="171"/>
                </a:cubicBezTo>
                <a:close/>
                <a:moveTo>
                  <a:pt x="551" y="117"/>
                </a:moveTo>
                <a:cubicBezTo>
                  <a:pt x="565" y="135"/>
                  <a:pt x="572" y="159"/>
                  <a:pt x="572" y="190"/>
                </a:cubicBezTo>
                <a:cubicBezTo>
                  <a:pt x="572" y="223"/>
                  <a:pt x="564" y="250"/>
                  <a:pt x="547" y="270"/>
                </a:cubicBezTo>
                <a:cubicBezTo>
                  <a:pt x="531" y="290"/>
                  <a:pt x="510" y="300"/>
                  <a:pt x="482" y="300"/>
                </a:cubicBezTo>
                <a:cubicBezTo>
                  <a:pt x="458" y="300"/>
                  <a:pt x="439" y="291"/>
                  <a:pt x="427" y="272"/>
                </a:cubicBezTo>
                <a:cubicBezTo>
                  <a:pt x="426" y="272"/>
                  <a:pt x="426" y="272"/>
                  <a:pt x="426" y="272"/>
                </a:cubicBezTo>
                <a:cubicBezTo>
                  <a:pt x="426" y="295"/>
                  <a:pt x="426" y="295"/>
                  <a:pt x="426" y="295"/>
                </a:cubicBezTo>
                <a:cubicBezTo>
                  <a:pt x="365" y="295"/>
                  <a:pt x="365" y="295"/>
                  <a:pt x="365" y="295"/>
                </a:cubicBezTo>
                <a:cubicBezTo>
                  <a:pt x="365" y="0"/>
                  <a:pt x="365" y="0"/>
                  <a:pt x="365" y="0"/>
                </a:cubicBezTo>
                <a:cubicBezTo>
                  <a:pt x="426" y="0"/>
                  <a:pt x="426" y="0"/>
                  <a:pt x="426" y="0"/>
                </a:cubicBezTo>
                <a:cubicBezTo>
                  <a:pt x="426" y="126"/>
                  <a:pt x="426" y="126"/>
                  <a:pt x="426" y="126"/>
                </a:cubicBezTo>
                <a:cubicBezTo>
                  <a:pt x="427" y="126"/>
                  <a:pt x="427" y="126"/>
                  <a:pt x="427" y="126"/>
                </a:cubicBezTo>
                <a:cubicBezTo>
                  <a:pt x="442" y="103"/>
                  <a:pt x="464" y="91"/>
                  <a:pt x="492" y="91"/>
                </a:cubicBezTo>
                <a:cubicBezTo>
                  <a:pt x="517" y="91"/>
                  <a:pt x="537" y="100"/>
                  <a:pt x="551" y="117"/>
                </a:cubicBezTo>
                <a:close/>
                <a:moveTo>
                  <a:pt x="509" y="191"/>
                </a:moveTo>
                <a:cubicBezTo>
                  <a:pt x="509" y="174"/>
                  <a:pt x="505" y="161"/>
                  <a:pt x="498" y="152"/>
                </a:cubicBezTo>
                <a:cubicBezTo>
                  <a:pt x="491" y="143"/>
                  <a:pt x="481" y="138"/>
                  <a:pt x="468" y="138"/>
                </a:cubicBezTo>
                <a:cubicBezTo>
                  <a:pt x="456" y="138"/>
                  <a:pt x="445" y="143"/>
                  <a:pt x="437" y="152"/>
                </a:cubicBezTo>
                <a:cubicBezTo>
                  <a:pt x="429" y="161"/>
                  <a:pt x="425" y="173"/>
                  <a:pt x="425" y="188"/>
                </a:cubicBezTo>
                <a:cubicBezTo>
                  <a:pt x="425" y="208"/>
                  <a:pt x="425" y="208"/>
                  <a:pt x="425" y="208"/>
                </a:cubicBezTo>
                <a:cubicBezTo>
                  <a:pt x="425" y="221"/>
                  <a:pt x="429" y="232"/>
                  <a:pt x="436" y="240"/>
                </a:cubicBezTo>
                <a:cubicBezTo>
                  <a:pt x="444" y="249"/>
                  <a:pt x="453" y="253"/>
                  <a:pt x="465" y="253"/>
                </a:cubicBezTo>
                <a:cubicBezTo>
                  <a:pt x="479" y="253"/>
                  <a:pt x="489" y="247"/>
                  <a:pt x="497" y="237"/>
                </a:cubicBezTo>
                <a:cubicBezTo>
                  <a:pt x="505" y="226"/>
                  <a:pt x="509" y="210"/>
                  <a:pt x="509" y="191"/>
                </a:cubicBezTo>
                <a:close/>
                <a:moveTo>
                  <a:pt x="813" y="193"/>
                </a:moveTo>
                <a:cubicBezTo>
                  <a:pt x="813" y="226"/>
                  <a:pt x="803" y="252"/>
                  <a:pt x="784" y="271"/>
                </a:cubicBezTo>
                <a:cubicBezTo>
                  <a:pt x="764" y="290"/>
                  <a:pt x="738" y="300"/>
                  <a:pt x="704" y="300"/>
                </a:cubicBezTo>
                <a:cubicBezTo>
                  <a:pt x="671" y="300"/>
                  <a:pt x="645" y="291"/>
                  <a:pt x="626" y="272"/>
                </a:cubicBezTo>
                <a:cubicBezTo>
                  <a:pt x="607" y="253"/>
                  <a:pt x="597" y="228"/>
                  <a:pt x="597" y="196"/>
                </a:cubicBezTo>
                <a:cubicBezTo>
                  <a:pt x="597" y="163"/>
                  <a:pt x="607" y="137"/>
                  <a:pt x="627" y="119"/>
                </a:cubicBezTo>
                <a:cubicBezTo>
                  <a:pt x="647" y="100"/>
                  <a:pt x="673" y="91"/>
                  <a:pt x="707" y="91"/>
                </a:cubicBezTo>
                <a:cubicBezTo>
                  <a:pt x="740" y="91"/>
                  <a:pt x="766" y="100"/>
                  <a:pt x="785" y="119"/>
                </a:cubicBezTo>
                <a:cubicBezTo>
                  <a:pt x="804" y="137"/>
                  <a:pt x="813" y="162"/>
                  <a:pt x="813" y="193"/>
                </a:cubicBezTo>
                <a:close/>
                <a:moveTo>
                  <a:pt x="750" y="194"/>
                </a:moveTo>
                <a:cubicBezTo>
                  <a:pt x="750" y="157"/>
                  <a:pt x="735" y="138"/>
                  <a:pt x="706" y="138"/>
                </a:cubicBezTo>
                <a:cubicBezTo>
                  <a:pt x="691" y="138"/>
                  <a:pt x="680" y="143"/>
                  <a:pt x="672" y="153"/>
                </a:cubicBezTo>
                <a:cubicBezTo>
                  <a:pt x="664" y="163"/>
                  <a:pt x="660" y="177"/>
                  <a:pt x="660" y="195"/>
                </a:cubicBezTo>
                <a:cubicBezTo>
                  <a:pt x="660" y="234"/>
                  <a:pt x="675" y="253"/>
                  <a:pt x="706" y="253"/>
                </a:cubicBezTo>
                <a:cubicBezTo>
                  <a:pt x="736" y="253"/>
                  <a:pt x="750" y="233"/>
                  <a:pt x="750" y="194"/>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4" name="Freeform 13">
            <a:extLst>
              <a:ext uri="{FF2B5EF4-FFF2-40B4-BE49-F238E27FC236}">
                <a16:creationId xmlns:a16="http://schemas.microsoft.com/office/drawing/2014/main" id="{31D0FF1F-7CCB-4A92-903F-3DD77450A463}"/>
              </a:ext>
            </a:extLst>
          </p:cNvPr>
          <p:cNvSpPr>
            <a:spLocks noSelect="1"/>
          </p:cNvSpPr>
          <p:nvPr userDrawn="1"/>
        </p:nvSpPr>
        <p:spPr bwMode="gray">
          <a:xfrm>
            <a:off x="4763" y="719138"/>
            <a:ext cx="2298700" cy="1441450"/>
          </a:xfrm>
          <a:custGeom>
            <a:avLst/>
            <a:gdLst>
              <a:gd name="T0" fmla="*/ 5433 w 5433"/>
              <a:gd name="T1" fmla="*/ 750 h 3403"/>
              <a:gd name="T2" fmla="*/ 4683 w 5433"/>
              <a:gd name="T3" fmla="*/ 0 h 3403"/>
              <a:gd name="T4" fmla="*/ 0 w 5433"/>
              <a:gd name="T5" fmla="*/ 0 h 3403"/>
              <a:gd name="T6" fmla="*/ 0 w 5433"/>
              <a:gd name="T7" fmla="*/ 3403 h 3403"/>
              <a:gd name="T8" fmla="*/ 5433 w 5433"/>
              <a:gd name="T9" fmla="*/ 3403 h 3403"/>
              <a:gd name="T10" fmla="*/ 5433 w 5433"/>
              <a:gd name="T11" fmla="*/ 750 h 3403"/>
            </a:gdLst>
            <a:ahLst/>
            <a:cxnLst>
              <a:cxn ang="0">
                <a:pos x="T0" y="T1"/>
              </a:cxn>
              <a:cxn ang="0">
                <a:pos x="T2" y="T3"/>
              </a:cxn>
              <a:cxn ang="0">
                <a:pos x="T4" y="T5"/>
              </a:cxn>
              <a:cxn ang="0">
                <a:pos x="T6" y="T7"/>
              </a:cxn>
              <a:cxn ang="0">
                <a:pos x="T8" y="T9"/>
              </a:cxn>
              <a:cxn ang="0">
                <a:pos x="T10" y="T11"/>
              </a:cxn>
            </a:cxnLst>
            <a:rect l="0" t="0" r="r" b="b"/>
            <a:pathLst>
              <a:path w="5433" h="3403">
                <a:moveTo>
                  <a:pt x="5433" y="750"/>
                </a:moveTo>
                <a:cubicBezTo>
                  <a:pt x="5433" y="338"/>
                  <a:pt x="5095" y="0"/>
                  <a:pt x="4683" y="0"/>
                </a:cubicBezTo>
                <a:cubicBezTo>
                  <a:pt x="0" y="0"/>
                  <a:pt x="0" y="0"/>
                  <a:pt x="0" y="0"/>
                </a:cubicBezTo>
                <a:cubicBezTo>
                  <a:pt x="0" y="3403"/>
                  <a:pt x="0" y="3403"/>
                  <a:pt x="0" y="3403"/>
                </a:cubicBezTo>
                <a:cubicBezTo>
                  <a:pt x="5433" y="3403"/>
                  <a:pt x="5433" y="3403"/>
                  <a:pt x="5433" y="3403"/>
                </a:cubicBezTo>
                <a:lnTo>
                  <a:pt x="5433" y="750"/>
                </a:lnTo>
                <a:close/>
              </a:path>
            </a:pathLst>
          </a:custGeom>
          <a:solidFill>
            <a:srgbClr val="009EE2"/>
          </a:solidFill>
          <a:ln>
            <a:noFill/>
          </a:ln>
          <a:effectLst>
            <a:outerShdw blurRad="76200" sx="104000" sy="104000" algn="ctr" rotWithShape="0">
              <a:srgbClr val="D0CECE">
                <a:alpha val="76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pic>
        <p:nvPicPr>
          <p:cNvPr id="26" name="***logo">
            <a:extLst>
              <a:ext uri="{FF2B5EF4-FFF2-40B4-BE49-F238E27FC236}">
                <a16:creationId xmlns:a16="http://schemas.microsoft.com/office/drawing/2014/main" id="{A2409C37-EC2C-4007-89C3-F83F32B5BFF0}"/>
              </a:ext>
            </a:extLst>
          </p:cNvPr>
          <p:cNvPicPr>
            <a:picLocks noSelect="1" noChangeAspect="1"/>
          </p:cNvPicPr>
          <p:nvPr userDrawn="1"/>
        </p:nvPicPr>
        <p:blipFill>
          <a:blip r:embed="rId3"/>
          <a:stretch>
            <a:fillRect/>
          </a:stretch>
        </p:blipFill>
        <p:spPr bwMode="gray">
          <a:xfrm>
            <a:off x="4680" y="719280"/>
            <a:ext cx="2298600" cy="1440600"/>
          </a:xfrm>
          <a:prstGeom prst="rect">
            <a:avLst/>
          </a:prstGeom>
        </p:spPr>
      </p:pic>
      <p:sp>
        <p:nvSpPr>
          <p:cNvPr id="2" name="Titel 1"/>
          <p:cNvSpPr>
            <a:spLocks noGrp="1" noSelect="1"/>
          </p:cNvSpPr>
          <p:nvPr>
            <p:ph type="ctrTitle" hasCustomPrompt="1"/>
          </p:nvPr>
        </p:nvSpPr>
        <p:spPr bwMode="gray">
          <a:xfrm>
            <a:off x="1337426" y="3615159"/>
            <a:ext cx="9152649" cy="893961"/>
          </a:xfrm>
        </p:spPr>
        <p:txBody>
          <a:bodyPr anchor="t" anchorCtr="0"/>
          <a:lstStyle>
            <a:lvl1pPr algn="l">
              <a:defRPr sz="5400">
                <a:solidFill>
                  <a:schemeClr val="tx1"/>
                </a:solidFill>
              </a:defRPr>
            </a:lvl1pPr>
          </a:lstStyle>
          <a:p>
            <a:r>
              <a:rPr lang="nl-NL" noProof="1"/>
              <a:t>[Titel]</a:t>
            </a:r>
          </a:p>
        </p:txBody>
      </p:sp>
      <p:sp>
        <p:nvSpPr>
          <p:cNvPr id="3" name="***Ondertitel 2"/>
          <p:cNvSpPr>
            <a:spLocks noGrp="1" noSelect="1"/>
          </p:cNvSpPr>
          <p:nvPr>
            <p:ph type="subTitle" idx="1" hasCustomPrompt="1"/>
          </p:nvPr>
        </p:nvSpPr>
        <p:spPr bwMode="gray">
          <a:xfrm>
            <a:off x="1345060" y="4535454"/>
            <a:ext cx="9145016" cy="564468"/>
          </a:xfrm>
        </p:spPr>
        <p:txBody>
          <a:bodyPr/>
          <a:lstStyle>
            <a:lvl1pPr marL="0" indent="0" algn="l">
              <a:buNone/>
              <a:defRPr sz="3100">
                <a:solidFill>
                  <a:schemeClr val="tx1"/>
                </a:solidFill>
                <a:latin typeface="+mj-lt"/>
              </a:defRPr>
            </a:lvl1pPr>
            <a:lvl2pPr marL="544469" indent="0" algn="ctr">
              <a:buNone/>
              <a:defRPr>
                <a:solidFill>
                  <a:schemeClr val="tx1">
                    <a:tint val="75000"/>
                  </a:schemeClr>
                </a:solidFill>
              </a:defRPr>
            </a:lvl2pPr>
            <a:lvl3pPr marL="1088937" indent="0" algn="ctr">
              <a:buNone/>
              <a:defRPr>
                <a:solidFill>
                  <a:schemeClr val="tx1">
                    <a:tint val="75000"/>
                  </a:schemeClr>
                </a:solidFill>
              </a:defRPr>
            </a:lvl3pPr>
            <a:lvl4pPr marL="1633406" indent="0" algn="ctr">
              <a:buNone/>
              <a:defRPr>
                <a:solidFill>
                  <a:schemeClr val="tx1">
                    <a:tint val="75000"/>
                  </a:schemeClr>
                </a:solidFill>
              </a:defRPr>
            </a:lvl4pPr>
            <a:lvl5pPr marL="2177875" indent="0" algn="ctr">
              <a:buNone/>
              <a:defRPr>
                <a:solidFill>
                  <a:schemeClr val="tx1">
                    <a:tint val="75000"/>
                  </a:schemeClr>
                </a:solidFill>
              </a:defRPr>
            </a:lvl5pPr>
            <a:lvl6pPr marL="2722343" indent="0" algn="ctr">
              <a:buNone/>
              <a:defRPr>
                <a:solidFill>
                  <a:schemeClr val="tx1">
                    <a:tint val="75000"/>
                  </a:schemeClr>
                </a:solidFill>
              </a:defRPr>
            </a:lvl6pPr>
            <a:lvl7pPr marL="3266811" indent="0" algn="ctr">
              <a:buNone/>
              <a:defRPr>
                <a:solidFill>
                  <a:schemeClr val="tx1">
                    <a:tint val="75000"/>
                  </a:schemeClr>
                </a:solidFill>
              </a:defRPr>
            </a:lvl7pPr>
            <a:lvl8pPr marL="3811280" indent="0" algn="ctr">
              <a:buNone/>
              <a:defRPr>
                <a:solidFill>
                  <a:schemeClr val="tx1">
                    <a:tint val="75000"/>
                  </a:schemeClr>
                </a:solidFill>
              </a:defRPr>
            </a:lvl8pPr>
            <a:lvl9pPr marL="4355749" indent="0" algn="ctr">
              <a:buNone/>
              <a:defRPr>
                <a:solidFill>
                  <a:schemeClr val="tx1">
                    <a:tint val="75000"/>
                  </a:schemeClr>
                </a:solidFill>
              </a:defRPr>
            </a:lvl9pPr>
          </a:lstStyle>
          <a:p>
            <a:r>
              <a:rPr lang="nl-NL" noProof="1"/>
              <a:t>[Subtitel]</a:t>
            </a:r>
          </a:p>
        </p:txBody>
      </p:sp>
      <p:sp>
        <p:nvSpPr>
          <p:cNvPr id="25" name="Tekstvak 24">
            <a:extLst>
              <a:ext uri="{FF2B5EF4-FFF2-40B4-BE49-F238E27FC236}">
                <a16:creationId xmlns:a16="http://schemas.microsoft.com/office/drawing/2014/main" id="{852E0A09-B181-4752-A40D-03F7FD648B62}"/>
              </a:ext>
            </a:extLst>
          </p:cNvPr>
          <p:cNvSpPr txBox="1">
            <a:spLocks noSelect="1"/>
          </p:cNvSpPr>
          <p:nvPr userDrawn="1"/>
        </p:nvSpPr>
        <p:spPr bwMode="gray">
          <a:xfrm>
            <a:off x="1921123" y="6024206"/>
            <a:ext cx="144016" cy="246221"/>
          </a:xfrm>
          <a:prstGeom prst="rect">
            <a:avLst/>
          </a:prstGeom>
          <a:noFill/>
        </p:spPr>
        <p:txBody>
          <a:bodyPr wrap="square" lIns="0" tIns="0" rIns="0" bIns="0" rtlCol="0" anchor="ctr">
            <a:spAutoFit/>
          </a:bodyPr>
          <a:lstStyle/>
          <a:p>
            <a:pPr algn="ctr"/>
            <a:endParaRPr lang="nl-NL" sz="1600" b="1">
              <a:solidFill>
                <a:schemeClr val="bg1"/>
              </a:solidFill>
              <a:latin typeface="+mj-lt"/>
            </a:endParaRPr>
          </a:p>
        </p:txBody>
      </p:sp>
      <p:sp>
        <p:nvSpPr>
          <p:cNvPr id="5" name="Tijdelijke aanduiding voor datum 4">
            <a:extLst>
              <a:ext uri="{FF2B5EF4-FFF2-40B4-BE49-F238E27FC236}">
                <a16:creationId xmlns:a16="http://schemas.microsoft.com/office/drawing/2014/main" id="{E6EABFAD-214C-4864-A57B-2711BA724238}"/>
              </a:ext>
            </a:extLst>
          </p:cNvPr>
          <p:cNvSpPr>
            <a:spLocks noGrp="1" noSelect="1"/>
          </p:cNvSpPr>
          <p:nvPr>
            <p:ph type="dt" sz="half" idx="10"/>
          </p:nvPr>
        </p:nvSpPr>
        <p:spPr>
          <a:xfrm>
            <a:off x="360040" y="6021288"/>
            <a:ext cx="1705099" cy="252000"/>
          </a:xfrm>
        </p:spPr>
        <p:txBody>
          <a:bodyPr/>
          <a:lstStyle/>
          <a:p>
            <a:fld id="{2923B9C5-BE15-4844-92EA-6B5A4B794705}" type="datetime4">
              <a:rPr lang="nl-NL" noProof="1" smtClean="0"/>
              <a:pPr/>
              <a:t>25 januari 2023</a:t>
            </a:fld>
            <a:r>
              <a:rPr lang="nl-NL" noProof="1"/>
              <a:t> </a:t>
            </a:r>
            <a:r>
              <a:rPr lang="nl-NL"/>
              <a:t>–</a:t>
            </a:r>
          </a:p>
          <a:p>
            <a:endParaRPr lang="nl-NL" noProof="1"/>
          </a:p>
        </p:txBody>
      </p:sp>
      <p:sp>
        <p:nvSpPr>
          <p:cNvPr id="6" name="Tijdelijke aanduiding voor voettekst 5">
            <a:extLst>
              <a:ext uri="{FF2B5EF4-FFF2-40B4-BE49-F238E27FC236}">
                <a16:creationId xmlns:a16="http://schemas.microsoft.com/office/drawing/2014/main" id="{6466F835-F5E6-45F4-B804-957BFF45B0FE}"/>
              </a:ext>
            </a:extLst>
          </p:cNvPr>
          <p:cNvSpPr>
            <a:spLocks noGrp="1" noSelect="1"/>
          </p:cNvSpPr>
          <p:nvPr>
            <p:ph type="ftr" sz="quarter" idx="11"/>
          </p:nvPr>
        </p:nvSpPr>
        <p:spPr/>
        <p:txBody>
          <a:bodyPr/>
          <a:lstStyle/>
          <a:p>
            <a:r>
              <a:rPr lang="nl-NL" noProof="1"/>
              <a:t>[Voornaam Achternaam]</a:t>
            </a:r>
          </a:p>
        </p:txBody>
      </p:sp>
    </p:spTree>
    <p:extLst>
      <p:ext uri="{BB962C8B-B14F-4D97-AF65-F5344CB8AC3E}">
        <p14:creationId xmlns:p14="http://schemas.microsoft.com/office/powerpoint/2010/main" val="4061325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eg">
    <p:bg bwMode="gray">
      <p:bgPr>
        <a:solidFill>
          <a:schemeClr val="bg2"/>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k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gray"/>
        <p:txBody>
          <a:bodyPr/>
          <a:lstStyle/>
          <a:p>
            <a:r>
              <a:rPr lang="nl-NL" noProof="1"/>
              <a:t>[Titel]</a:t>
            </a:r>
          </a:p>
        </p:txBody>
      </p:sp>
      <p:sp>
        <p:nvSpPr>
          <p:cNvPr id="3" name="Tijdelijke aanduiding voor inhoud 2"/>
          <p:cNvSpPr>
            <a:spLocks noGrp="1" noSelect="1"/>
          </p:cNvSpPr>
          <p:nvPr>
            <p:ph idx="1" hasCustomPrompt="1"/>
          </p:nvPr>
        </p:nvSpPr>
        <p:spPr bwMode="gray"/>
        <p:txBody>
          <a:bodyPr/>
          <a:lstStyle>
            <a:lvl1pPr>
              <a:defRPr baseline="0"/>
            </a:lvl1pPr>
          </a:lstStyle>
          <a:p>
            <a:pPr lvl="0"/>
            <a:r>
              <a:rPr lang="nl-NL" noProof="1"/>
              <a:t>[Typ tekst of klik op een pictogram om een object in te voegen]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2 kaders">
    <p:spTree>
      <p:nvGrpSpPr>
        <p:cNvPr id="1" name=""/>
        <p:cNvGrpSpPr/>
        <p:nvPr/>
      </p:nvGrpSpPr>
      <p:grpSpPr>
        <a:xfrm>
          <a:off x="0" y="0"/>
          <a:ext cx="0" cy="0"/>
          <a:chOff x="0" y="0"/>
          <a:chExt cx="0" cy="0"/>
        </a:xfrm>
      </p:grpSpPr>
      <p:sp>
        <p:nvSpPr>
          <p:cNvPr id="9" name="Tijdelijke aanduiding voor inhoud 8"/>
          <p:cNvSpPr>
            <a:spLocks noGrp="1" noSelect="1"/>
          </p:cNvSpPr>
          <p:nvPr>
            <p:ph sz="quarter" idx="13" hasCustomPrompt="1"/>
          </p:nvPr>
        </p:nvSpPr>
        <p:spPr bwMode="gray">
          <a:xfrm>
            <a:off x="1344959" y="2313000"/>
            <a:ext cx="4320000" cy="3384360"/>
          </a:xfrm>
        </p:spPr>
        <p:txBody>
          <a:bodyPr/>
          <a:lstStyle>
            <a:lvl1pPr>
              <a:defRPr/>
            </a:lvl1pPr>
          </a:lstStyle>
          <a:p>
            <a:pPr lvl="0"/>
            <a:r>
              <a:rPr lang="nl-NL" noProof="1"/>
              <a:t>[Typ tekst of klik op een pictogram om een object in te voegen]</a:t>
            </a:r>
          </a:p>
        </p:txBody>
      </p:sp>
      <p:sp>
        <p:nvSpPr>
          <p:cNvPr id="11" name="Tijdelijke aanduiding voor inhoud 10"/>
          <p:cNvSpPr>
            <a:spLocks noGrp="1" noSelect="1"/>
          </p:cNvSpPr>
          <p:nvPr>
            <p:ph sz="quarter" idx="14" hasCustomPrompt="1"/>
          </p:nvPr>
        </p:nvSpPr>
        <p:spPr bwMode="gray">
          <a:xfrm>
            <a:off x="5846039" y="2313000"/>
            <a:ext cx="4320000" cy="3384360"/>
          </a:xfrm>
        </p:spPr>
        <p:txBody>
          <a:bodyPr/>
          <a:lstStyle>
            <a:lvl1pPr>
              <a:defRPr/>
            </a:lvl1pPr>
          </a:lstStyle>
          <a:p>
            <a:pPr lvl="0"/>
            <a:r>
              <a:rPr lang="nl-NL" noProof="1"/>
              <a:t>[Typ tekst of klik op een pictogram om een object in te voegen]</a:t>
            </a:r>
          </a:p>
        </p:txBody>
      </p:sp>
      <p:sp>
        <p:nvSpPr>
          <p:cNvPr id="8" name="Titel 7"/>
          <p:cNvSpPr>
            <a:spLocks noGrp="1" noSelect="1"/>
          </p:cNvSpPr>
          <p:nvPr>
            <p:ph type="title" hasCustomPrompt="1"/>
          </p:nvPr>
        </p:nvSpPr>
        <p:spPr bwMode="gray"/>
        <p:txBody>
          <a:bodyPr/>
          <a:lstStyle/>
          <a:p>
            <a:r>
              <a:rPr lang="nl-NL" noProof="1"/>
              <a:t>[Titel]</a:t>
            </a:r>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fbeeldin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9F4AF2CF-82A0-4678-9D52-724D569E8A6C}"/>
              </a:ext>
            </a:extLst>
          </p:cNvPr>
          <p:cNvSpPr>
            <a:spLocks noSelect="1"/>
          </p:cNvSpPr>
          <p:nvPr userDrawn="1"/>
        </p:nvSpPr>
        <p:spPr bwMode="gray">
          <a:xfrm>
            <a:off x="0" y="0"/>
            <a:ext cx="12188881" cy="6857999"/>
          </a:xfrm>
          <a:prstGeom prst="rect">
            <a:avLst/>
          </a:prstGeom>
          <a:solidFill>
            <a:srgbClr val="D4EDFC">
              <a:alpha val="4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jdelijke aanduiding voor afbeelding 3">
            <a:extLst>
              <a:ext uri="{FF2B5EF4-FFF2-40B4-BE49-F238E27FC236}">
                <a16:creationId xmlns:a16="http://schemas.microsoft.com/office/drawing/2014/main" id="{64C75092-D6E5-4ED0-871B-50F6B27A021F}"/>
              </a:ext>
            </a:extLst>
          </p:cNvPr>
          <p:cNvSpPr>
            <a:spLocks noGrp="1" noSelect="1"/>
          </p:cNvSpPr>
          <p:nvPr>
            <p:ph type="pic" idx="13" hasCustomPrompt="1"/>
          </p:nvPr>
        </p:nvSpPr>
        <p:spPr bwMode="gray">
          <a:xfrm>
            <a:off x="0" y="0"/>
            <a:ext cx="12195175" cy="6857999"/>
          </a:xfrm>
        </p:spPr>
        <p:txBody>
          <a:bodyPr anchor="ctr"/>
          <a:lstStyle>
            <a:lvl1pPr marL="270108" indent="-270108" algn="ctr" defTabSz="1088937" rtl="0" eaLnBrk="1" latinLnBrk="0" hangingPunct="1">
              <a:spcBef>
                <a:spcPts val="0"/>
              </a:spcBef>
              <a:buFont typeface="Arial" pitchFamily="34" charset="0"/>
              <a:buNone/>
              <a:defRPr/>
            </a:lvl1pPr>
          </a:lstStyle>
          <a:p>
            <a:r>
              <a:rPr lang="nl-NL"/>
              <a:t>[Afbeelding]</a:t>
            </a:r>
          </a:p>
        </p:txBody>
      </p:sp>
      <p:sp>
        <p:nvSpPr>
          <p:cNvPr id="9" name="Tijdelijke aanduiding voor afbeelding 3 (PHJU)">
            <a:extLst>
              <a:ext uri="{FF2B5EF4-FFF2-40B4-BE49-F238E27FC236}">
                <a16:creationId xmlns:a16="http://schemas.microsoft.com/office/drawing/2014/main" id="{E968B1FB-1E9D-44FF-85F4-7BEC7C5A53F0}"/>
              </a:ext>
            </a:extLst>
          </p:cNvPr>
          <p:cNvSpPr>
            <a:spLocks noGrp="1" noSelect="1"/>
          </p:cNvSpPr>
          <p:nvPr>
            <p:ph type="body" idx="14" hasCustomPrompt="1"/>
            <p:custDataLst>
              <p:custData r:id="rId1"/>
            </p:custDataLst>
          </p:nvPr>
        </p:nvSpPr>
        <p:spPr bwMode="gray">
          <a:xfrm>
            <a:off x="0" y="1"/>
            <a:ext cx="2529720" cy="6857999"/>
          </a:xfrm>
          <a:blipFill>
            <a:blip r:embed="rId3"/>
            <a:stretch>
              <a:fillRect/>
            </a:stretch>
          </a:blipFill>
        </p:spPr>
        <p:txBody>
          <a:bodyPr/>
          <a:lstStyle>
            <a:lvl1pPr marL="270108" indent="-270108" algn="l" defTabSz="1088937" rtl="0" eaLnBrk="1" latinLnBrk="0" hangingPunct="1">
              <a:spcBef>
                <a:spcPts val="0"/>
              </a:spcBef>
              <a:buFont typeface="Arial" pitchFamily="34" charset="0"/>
              <a:buNone/>
              <a:defRPr/>
            </a:lvl1pPr>
          </a:lstStyle>
          <a:p>
            <a:r>
              <a:rPr lang="nl-NL"/>
              <a:t> </a:t>
            </a:r>
          </a:p>
        </p:txBody>
      </p:sp>
    </p:spTree>
    <p:extLst>
      <p:ext uri="{BB962C8B-B14F-4D97-AF65-F5344CB8AC3E}">
        <p14:creationId xmlns:p14="http://schemas.microsoft.com/office/powerpoint/2010/main" val="2296519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bg>
      <p:bgPr>
        <a:solidFill>
          <a:srgbClr val="D4EDFC"/>
        </a:solidFill>
        <a:effectLst/>
      </p:bgPr>
    </p:bg>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gray">
          <a:xfrm>
            <a:off x="1004703" y="2240868"/>
            <a:ext cx="10169448" cy="1764196"/>
          </a:xfrm>
        </p:spPr>
        <p:txBody>
          <a:bodyPr anchor="t"/>
          <a:lstStyle>
            <a:lvl1pPr algn="ctr">
              <a:defRPr sz="5500">
                <a:solidFill>
                  <a:schemeClr val="tx1"/>
                </a:solidFill>
              </a:defRPr>
            </a:lvl1pPr>
          </a:lstStyle>
          <a:p>
            <a:pPr lvl="0"/>
            <a:r>
              <a:rPr lang="nl-NL" noProof="1"/>
              <a:t>[Titel]</a:t>
            </a:r>
            <a:br>
              <a:rPr lang="nl-NL" noProof="1"/>
            </a:br>
            <a:endParaRPr lang="nl-NL" noProof="1"/>
          </a:p>
        </p:txBody>
      </p:sp>
      <p:sp>
        <p:nvSpPr>
          <p:cNvPr id="11" name="Tijdelijke aanduiding voor tekst 10">
            <a:extLst>
              <a:ext uri="{FF2B5EF4-FFF2-40B4-BE49-F238E27FC236}">
                <a16:creationId xmlns:a16="http://schemas.microsoft.com/office/drawing/2014/main" id="{9EA2CB4D-0B72-4771-8774-C128702AE7CE}"/>
              </a:ext>
            </a:extLst>
          </p:cNvPr>
          <p:cNvSpPr>
            <a:spLocks noGrp="1" noSelect="1"/>
          </p:cNvSpPr>
          <p:nvPr>
            <p:ph type="body" sz="quarter" idx="10" hasCustomPrompt="1"/>
          </p:nvPr>
        </p:nvSpPr>
        <p:spPr bwMode="gray">
          <a:xfrm>
            <a:off x="1004888" y="4149812"/>
            <a:ext cx="10169525" cy="1187400"/>
          </a:xfrm>
        </p:spPr>
        <p:txBody>
          <a:bodyPr/>
          <a:lstStyle>
            <a:lvl1pPr marL="0" indent="0" algn="ctr">
              <a:buFontTx/>
              <a:buNone/>
              <a:defRPr sz="3400" b="0">
                <a:solidFill>
                  <a:schemeClr val="tx1"/>
                </a:solidFill>
                <a:latin typeface="+mj-lt"/>
              </a:defRPr>
            </a:lvl1pPr>
            <a:lvl2pPr marL="0" indent="0" algn="ctr">
              <a:buFontTx/>
              <a:buNone/>
              <a:defRPr sz="3400" b="0">
                <a:solidFill>
                  <a:schemeClr val="tx1"/>
                </a:solidFill>
              </a:defRPr>
            </a:lvl2pPr>
            <a:lvl3pPr marL="0" indent="0" algn="ctr">
              <a:buFontTx/>
              <a:buNone/>
              <a:defRPr sz="3400" b="0">
                <a:solidFill>
                  <a:schemeClr val="tx1"/>
                </a:solidFill>
              </a:defRPr>
            </a:lvl3pPr>
            <a:lvl4pPr marL="0" algn="ctr">
              <a:buFontTx/>
              <a:buNone/>
              <a:defRPr sz="3400" b="0">
                <a:solidFill>
                  <a:schemeClr val="tx1"/>
                </a:solidFill>
              </a:defRPr>
            </a:lvl4pPr>
            <a:lvl5pPr marL="0" algn="ctr">
              <a:buFontTx/>
              <a:buNone/>
              <a:defRPr sz="3400" b="0">
                <a:solidFill>
                  <a:schemeClr val="tx1"/>
                </a:solidFill>
              </a:defRPr>
            </a:lvl5pPr>
            <a:lvl6pPr marL="0" algn="ctr">
              <a:buFontTx/>
              <a:buNone/>
              <a:defRPr sz="3400" b="0">
                <a:solidFill>
                  <a:schemeClr val="tx1"/>
                </a:solidFill>
              </a:defRPr>
            </a:lvl6pPr>
            <a:lvl7pPr marL="0" algn="ctr">
              <a:buFontTx/>
              <a:buNone/>
              <a:defRPr sz="3400" b="0">
                <a:solidFill>
                  <a:schemeClr val="tx1"/>
                </a:solidFill>
              </a:defRPr>
            </a:lvl7pPr>
            <a:lvl8pPr marL="0" algn="ctr">
              <a:buFontTx/>
              <a:buNone/>
              <a:defRPr sz="3400" b="0">
                <a:solidFill>
                  <a:schemeClr val="tx1"/>
                </a:solidFill>
              </a:defRPr>
            </a:lvl8pPr>
            <a:lvl9pPr marL="0" algn="ctr">
              <a:buFontTx/>
              <a:buNone/>
              <a:defRPr sz="3400" b="0">
                <a:solidFill>
                  <a:schemeClr val="tx1"/>
                </a:solidFill>
              </a:defRPr>
            </a:lvl9pPr>
          </a:lstStyle>
          <a:p>
            <a:pPr lvl="0"/>
            <a:r>
              <a:rPr lang="nl-NL"/>
              <a:t>[Ondertitel]</a:t>
            </a:r>
          </a:p>
        </p:txBody>
      </p:sp>
    </p:spTree>
    <p:extLst>
      <p:ext uri="{BB962C8B-B14F-4D97-AF65-F5344CB8AC3E}">
        <p14:creationId xmlns:p14="http://schemas.microsoft.com/office/powerpoint/2010/main" val="1084247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leine tekst en afbeelding">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3D72B64D-68B0-4E1E-B069-061DBB6A1658}"/>
              </a:ext>
            </a:extLst>
          </p:cNvPr>
          <p:cNvSpPr>
            <a:spLocks noSelect="1"/>
          </p:cNvSpPr>
          <p:nvPr userDrawn="1"/>
        </p:nvSpPr>
        <p:spPr bwMode="gray">
          <a:xfrm>
            <a:off x="4219085" y="0"/>
            <a:ext cx="7969796" cy="6857999"/>
          </a:xfrm>
          <a:prstGeom prst="rect">
            <a:avLst/>
          </a:prstGeom>
          <a:solidFill>
            <a:srgbClr val="D4EDFC">
              <a:alpha val="4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noSelect="1"/>
          </p:cNvSpPr>
          <p:nvPr>
            <p:ph type="title" hasCustomPrompt="1"/>
          </p:nvPr>
        </p:nvSpPr>
        <p:spPr bwMode="gray">
          <a:xfrm>
            <a:off x="979716" y="1232756"/>
            <a:ext cx="2952057" cy="840998"/>
          </a:xfrm>
        </p:spPr>
        <p:txBody>
          <a:bodyPr/>
          <a:lstStyle>
            <a:lvl1pPr>
              <a:defRPr sz="2000"/>
            </a:lvl1pPr>
          </a:lstStyle>
          <a:p>
            <a:pPr lvl="0"/>
            <a:r>
              <a:rPr lang="nl-NL" noProof="1"/>
              <a:t>[Titel]</a:t>
            </a:r>
          </a:p>
        </p:txBody>
      </p:sp>
      <p:sp>
        <p:nvSpPr>
          <p:cNvPr id="3" name="Tijdelijke aanduiding voor afbeelding 3">
            <a:extLst>
              <a:ext uri="{FF2B5EF4-FFF2-40B4-BE49-F238E27FC236}">
                <a16:creationId xmlns:a16="http://schemas.microsoft.com/office/drawing/2014/main" id="{70B3CF3C-7BA3-476D-9EE5-ECB24C8A1DF6}"/>
              </a:ext>
            </a:extLst>
          </p:cNvPr>
          <p:cNvSpPr>
            <a:spLocks noGrp="1" noSelect="1"/>
          </p:cNvSpPr>
          <p:nvPr>
            <p:ph type="pic" idx="10" hasCustomPrompt="1"/>
          </p:nvPr>
        </p:nvSpPr>
        <p:spPr bwMode="gray">
          <a:xfrm>
            <a:off x="4225379" y="0"/>
            <a:ext cx="7969796" cy="6858000"/>
          </a:xfrm>
        </p:spPr>
        <p:txBody>
          <a:bodyPr/>
          <a:lstStyle>
            <a:lvl1pPr marL="230400" indent="-230400" algn="l" defTabSz="1088937" rtl="0" eaLnBrk="1" latinLnBrk="0" hangingPunct="1">
              <a:spcBef>
                <a:spcPts val="0"/>
              </a:spcBef>
              <a:buFont typeface="Arial" pitchFamily="34" charset="0"/>
              <a:buNone/>
              <a:defRPr/>
            </a:lvl1pPr>
          </a:lstStyle>
          <a:p>
            <a:r>
              <a:rPr lang="nl-NL"/>
              <a:t>[Afbeelding]</a:t>
            </a:r>
          </a:p>
        </p:txBody>
      </p:sp>
      <p:sp>
        <p:nvSpPr>
          <p:cNvPr id="6" name="Tijdelijke aanduiding voor tekst 5">
            <a:extLst>
              <a:ext uri="{FF2B5EF4-FFF2-40B4-BE49-F238E27FC236}">
                <a16:creationId xmlns:a16="http://schemas.microsoft.com/office/drawing/2014/main" id="{3570D465-F8AA-4A1E-971D-9DC1400227DA}"/>
              </a:ext>
            </a:extLst>
          </p:cNvPr>
          <p:cNvSpPr>
            <a:spLocks noGrp="1" noSelect="1"/>
          </p:cNvSpPr>
          <p:nvPr>
            <p:ph type="body" sz="quarter" idx="11" hasCustomPrompt="1"/>
          </p:nvPr>
        </p:nvSpPr>
        <p:spPr bwMode="gray">
          <a:xfrm>
            <a:off x="985290" y="2204864"/>
            <a:ext cx="2952057" cy="2988332"/>
          </a:xfrm>
        </p:spPr>
        <p:txBody>
          <a:bodyPr/>
          <a:lstStyle>
            <a:lvl1pPr marL="0" indent="0">
              <a:buFontTx/>
              <a:buNone/>
              <a:defRPr sz="2000" b="0">
                <a:solidFill>
                  <a:schemeClr val="tx1"/>
                </a:solidFill>
              </a:defRPr>
            </a:lvl1pPr>
            <a:lvl2pPr marL="0" indent="0">
              <a:buFontTx/>
              <a:buNone/>
              <a:defRPr sz="2000" b="0">
                <a:solidFill>
                  <a:schemeClr val="tx1"/>
                </a:solidFill>
              </a:defRPr>
            </a:lvl2pPr>
            <a:lvl3pPr marL="0" indent="0">
              <a:buFontTx/>
              <a:buNone/>
              <a:defRPr sz="2000" b="0">
                <a:solidFill>
                  <a:schemeClr val="tx1"/>
                </a:solidFill>
              </a:defRPr>
            </a:lvl3pPr>
            <a:lvl4pPr marL="0">
              <a:buFontTx/>
              <a:buNone/>
              <a:defRPr sz="2000" b="0">
                <a:solidFill>
                  <a:schemeClr val="tx1"/>
                </a:solidFill>
              </a:defRPr>
            </a:lvl4pPr>
            <a:lvl5pPr marL="0">
              <a:buFontTx/>
              <a:buNone/>
              <a:defRPr sz="2000" b="0">
                <a:solidFill>
                  <a:schemeClr val="tx1"/>
                </a:solidFill>
              </a:defRPr>
            </a:lvl5pPr>
            <a:lvl6pPr marL="0">
              <a:buFontTx/>
              <a:buNone/>
              <a:defRPr sz="2000" b="0">
                <a:solidFill>
                  <a:schemeClr val="tx1"/>
                </a:solidFill>
              </a:defRPr>
            </a:lvl6pPr>
            <a:lvl7pPr marL="0">
              <a:buFontTx/>
              <a:buNone/>
              <a:defRPr sz="2000" b="0">
                <a:solidFill>
                  <a:schemeClr val="tx1"/>
                </a:solidFill>
              </a:defRPr>
            </a:lvl7pPr>
            <a:lvl8pPr marL="0">
              <a:buFontTx/>
              <a:buNone/>
              <a:defRPr sz="2000" b="0">
                <a:solidFill>
                  <a:schemeClr val="tx1"/>
                </a:solidFill>
              </a:defRPr>
            </a:lvl8pPr>
            <a:lvl9pPr marL="0">
              <a:buFontTx/>
              <a:buNone/>
              <a:defRPr sz="2000" b="0">
                <a:solidFill>
                  <a:schemeClr val="tx1"/>
                </a:solidFill>
              </a:defRPr>
            </a:lvl9pPr>
          </a:lstStyle>
          <a:p>
            <a:pPr lvl="0"/>
            <a:r>
              <a:rPr lang="nl-NL"/>
              <a:t>[Tekst]</a:t>
            </a:r>
          </a:p>
        </p:txBody>
      </p:sp>
    </p:spTree>
    <p:extLst>
      <p:ext uri="{BB962C8B-B14F-4D97-AF65-F5344CB8AC3E}">
        <p14:creationId xmlns:p14="http://schemas.microsoft.com/office/powerpoint/2010/main" val="3305859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dia zonder subtitel">
    <p:bg>
      <p:bgPr>
        <a:solidFill>
          <a:schemeClr val="bg1"/>
        </a:solidFill>
        <a:effectLst/>
      </p:bgPr>
    </p:bg>
    <p:spTree>
      <p:nvGrpSpPr>
        <p:cNvPr id="1" name=""/>
        <p:cNvGrpSpPr/>
        <p:nvPr/>
      </p:nvGrpSpPr>
      <p:grpSpPr>
        <a:xfrm>
          <a:off x="0" y="0"/>
          <a:ext cx="0" cy="0"/>
          <a:chOff x="0" y="0"/>
          <a:chExt cx="0" cy="0"/>
        </a:xfrm>
      </p:grpSpPr>
      <p:sp>
        <p:nvSpPr>
          <p:cNvPr id="14" name="Freeform 6">
            <a:extLst>
              <a:ext uri="{FF2B5EF4-FFF2-40B4-BE49-F238E27FC236}">
                <a16:creationId xmlns:a16="http://schemas.microsoft.com/office/drawing/2014/main" id="{4B6EC08B-F872-466C-9547-08665378E727}"/>
              </a:ext>
            </a:extLst>
          </p:cNvPr>
          <p:cNvSpPr>
            <a:spLocks noSelect="1"/>
          </p:cNvSpPr>
          <p:nvPr userDrawn="1"/>
        </p:nvSpPr>
        <p:spPr bwMode="gray">
          <a:xfrm>
            <a:off x="0" y="2651179"/>
            <a:ext cx="10688906" cy="3675751"/>
          </a:xfrm>
          <a:custGeom>
            <a:avLst/>
            <a:gdLst>
              <a:gd name="T0" fmla="*/ 25248 w 25248"/>
              <a:gd name="T1" fmla="*/ 7811 h 8678"/>
              <a:gd name="T2" fmla="*/ 25248 w 25248"/>
              <a:gd name="T3" fmla="*/ 866 h 8678"/>
              <a:gd name="T4" fmla="*/ 24381 w 25248"/>
              <a:gd name="T5" fmla="*/ 0 h 8678"/>
              <a:gd name="T6" fmla="*/ 0 w 25248"/>
              <a:gd name="T7" fmla="*/ 0 h 8678"/>
              <a:gd name="T8" fmla="*/ 0 w 25248"/>
              <a:gd name="T9" fmla="*/ 8678 h 8678"/>
              <a:gd name="T10" fmla="*/ 24381 w 25248"/>
              <a:gd name="T11" fmla="*/ 8678 h 8678"/>
              <a:gd name="T12" fmla="*/ 25248 w 25248"/>
              <a:gd name="T13" fmla="*/ 7811 h 8678"/>
            </a:gdLst>
            <a:ahLst/>
            <a:cxnLst>
              <a:cxn ang="0">
                <a:pos x="T0" y="T1"/>
              </a:cxn>
              <a:cxn ang="0">
                <a:pos x="T2" y="T3"/>
              </a:cxn>
              <a:cxn ang="0">
                <a:pos x="T4" y="T5"/>
              </a:cxn>
              <a:cxn ang="0">
                <a:pos x="T6" y="T7"/>
              </a:cxn>
              <a:cxn ang="0">
                <a:pos x="T8" y="T9"/>
              </a:cxn>
              <a:cxn ang="0">
                <a:pos x="T10" y="T11"/>
              </a:cxn>
              <a:cxn ang="0">
                <a:pos x="T12" y="T13"/>
              </a:cxn>
            </a:cxnLst>
            <a:rect l="0" t="0" r="r" b="b"/>
            <a:pathLst>
              <a:path w="25248" h="8678">
                <a:moveTo>
                  <a:pt x="25248" y="7811"/>
                </a:moveTo>
                <a:cubicBezTo>
                  <a:pt x="25248" y="866"/>
                  <a:pt x="25248" y="866"/>
                  <a:pt x="25248" y="866"/>
                </a:cubicBezTo>
                <a:cubicBezTo>
                  <a:pt x="25248" y="388"/>
                  <a:pt x="24860" y="0"/>
                  <a:pt x="24381" y="0"/>
                </a:cubicBezTo>
                <a:cubicBezTo>
                  <a:pt x="0" y="0"/>
                  <a:pt x="0" y="0"/>
                  <a:pt x="0" y="0"/>
                </a:cubicBezTo>
                <a:cubicBezTo>
                  <a:pt x="0" y="8678"/>
                  <a:pt x="0" y="8678"/>
                  <a:pt x="0" y="8678"/>
                </a:cubicBezTo>
                <a:cubicBezTo>
                  <a:pt x="24381" y="8678"/>
                  <a:pt x="24381" y="8678"/>
                  <a:pt x="24381" y="8678"/>
                </a:cubicBezTo>
                <a:cubicBezTo>
                  <a:pt x="24860" y="8678"/>
                  <a:pt x="25248" y="8290"/>
                  <a:pt x="25248" y="7811"/>
                </a:cubicBezTo>
                <a:close/>
              </a:path>
            </a:pathLst>
          </a:custGeom>
          <a:solidFill>
            <a:srgbClr val="D4EDFC"/>
          </a:solidFill>
          <a:ln>
            <a:noFill/>
          </a:ln>
        </p:spPr>
        <p:txBody>
          <a:bodyPr vert="horz" wrap="square" lIns="91440" tIns="45720" rIns="91440" bIns="45720" numCol="1" anchor="t" anchorCtr="0" compatLnSpc="1">
            <a:prstTxWarp prst="textNoShape">
              <a:avLst/>
            </a:prstTxWarp>
          </a:bodyPr>
          <a:lstStyle/>
          <a:p>
            <a:endParaRPr lang="nl-NL"/>
          </a:p>
        </p:txBody>
      </p:sp>
      <p:pic>
        <p:nvPicPr>
          <p:cNvPr id="19" name="***druppels">
            <a:extLst>
              <a:ext uri="{FF2B5EF4-FFF2-40B4-BE49-F238E27FC236}">
                <a16:creationId xmlns:a16="http://schemas.microsoft.com/office/drawing/2014/main" id="{E67B26CA-29A9-44BD-986F-D8E401274E60}"/>
              </a:ext>
            </a:extLst>
          </p:cNvPr>
          <p:cNvPicPr>
            <a:picLocks noSelect="1" noChangeAspect="1"/>
          </p:cNvPicPr>
          <p:nvPr userDrawn="1"/>
        </p:nvPicPr>
        <p:blipFill>
          <a:blip r:embed="rId2"/>
          <a:stretch>
            <a:fillRect/>
          </a:stretch>
        </p:blipFill>
        <p:spPr bwMode="gray">
          <a:xfrm>
            <a:off x="0" y="0"/>
            <a:ext cx="2529840" cy="6858000"/>
          </a:xfrm>
          <a:prstGeom prst="rect">
            <a:avLst/>
          </a:prstGeom>
        </p:spPr>
      </p:pic>
      <p:sp>
        <p:nvSpPr>
          <p:cNvPr id="15" name="Rectangle 7">
            <a:extLst>
              <a:ext uri="{FF2B5EF4-FFF2-40B4-BE49-F238E27FC236}">
                <a16:creationId xmlns:a16="http://schemas.microsoft.com/office/drawing/2014/main" id="{E98C197E-8795-4495-A64A-D446520F9A62}"/>
              </a:ext>
            </a:extLst>
          </p:cNvPr>
          <p:cNvSpPr>
            <a:spLocks noSelect="1" noChangeArrowheads="1"/>
          </p:cNvSpPr>
          <p:nvPr userDrawn="1"/>
        </p:nvSpPr>
        <p:spPr bwMode="gray">
          <a:xfrm>
            <a:off x="0" y="5902805"/>
            <a:ext cx="11086027" cy="4797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6" name="Freeform 8">
            <a:extLst>
              <a:ext uri="{FF2B5EF4-FFF2-40B4-BE49-F238E27FC236}">
                <a16:creationId xmlns:a16="http://schemas.microsoft.com/office/drawing/2014/main" id="{7E192F58-F91B-4416-B477-74B5401C0FA3}"/>
              </a:ext>
            </a:extLst>
          </p:cNvPr>
          <p:cNvSpPr>
            <a:spLocks noSelect="1"/>
          </p:cNvSpPr>
          <p:nvPr userDrawn="1"/>
        </p:nvSpPr>
        <p:spPr bwMode="gray">
          <a:xfrm>
            <a:off x="9853364" y="6071184"/>
            <a:ext cx="748176" cy="127079"/>
          </a:xfrm>
          <a:custGeom>
            <a:avLst/>
            <a:gdLst>
              <a:gd name="T0" fmla="*/ 192 w 1765"/>
              <a:gd name="T1" fmla="*/ 295 h 300"/>
              <a:gd name="T2" fmla="*/ 130 w 1765"/>
              <a:gd name="T3" fmla="*/ 265 h 300"/>
              <a:gd name="T4" fmla="*/ 0 w 1765"/>
              <a:gd name="T5" fmla="*/ 96 h 300"/>
              <a:gd name="T6" fmla="*/ 95 w 1765"/>
              <a:gd name="T7" fmla="*/ 253 h 300"/>
              <a:gd name="T8" fmla="*/ 131 w 1765"/>
              <a:gd name="T9" fmla="*/ 96 h 300"/>
              <a:gd name="T10" fmla="*/ 258 w 1765"/>
              <a:gd name="T11" fmla="*/ 96 h 300"/>
              <a:gd name="T12" fmla="*/ 258 w 1765"/>
              <a:gd name="T13" fmla="*/ 141 h 300"/>
              <a:gd name="T14" fmla="*/ 364 w 1765"/>
              <a:gd name="T15" fmla="*/ 293 h 300"/>
              <a:gd name="T16" fmla="*/ 320 w 1765"/>
              <a:gd name="T17" fmla="*/ 222 h 300"/>
              <a:gd name="T18" fmla="*/ 364 w 1765"/>
              <a:gd name="T19" fmla="*/ 96 h 300"/>
              <a:gd name="T20" fmla="*/ 459 w 1765"/>
              <a:gd name="T21" fmla="*/ 133 h 300"/>
              <a:gd name="T22" fmla="*/ 397 w 1765"/>
              <a:gd name="T23" fmla="*/ 96 h 300"/>
              <a:gd name="T24" fmla="*/ 458 w 1765"/>
              <a:gd name="T25" fmla="*/ 200 h 300"/>
              <a:gd name="T26" fmla="*/ 527 w 1765"/>
              <a:gd name="T27" fmla="*/ 151 h 300"/>
              <a:gd name="T28" fmla="*/ 459 w 1765"/>
              <a:gd name="T29" fmla="*/ 133 h 300"/>
              <a:gd name="T30" fmla="*/ 734 w 1765"/>
              <a:gd name="T31" fmla="*/ 213 h 300"/>
              <a:gd name="T32" fmla="*/ 717 w 1765"/>
              <a:gd name="T33" fmla="*/ 241 h 300"/>
              <a:gd name="T34" fmla="*/ 570 w 1765"/>
              <a:gd name="T35" fmla="*/ 273 h 300"/>
              <a:gd name="T36" fmla="*/ 643 w 1765"/>
              <a:gd name="T37" fmla="*/ 91 h 300"/>
              <a:gd name="T38" fmla="*/ 643 w 1765"/>
              <a:gd name="T39" fmla="*/ 132 h 300"/>
              <a:gd name="T40" fmla="*/ 677 w 1765"/>
              <a:gd name="T41" fmla="*/ 175 h 300"/>
              <a:gd name="T42" fmla="*/ 787 w 1765"/>
              <a:gd name="T43" fmla="*/ 272 h 300"/>
              <a:gd name="T44" fmla="*/ 922 w 1765"/>
              <a:gd name="T45" fmla="*/ 238 h 300"/>
              <a:gd name="T46" fmla="*/ 821 w 1765"/>
              <a:gd name="T47" fmla="*/ 196 h 300"/>
              <a:gd name="T48" fmla="*/ 922 w 1765"/>
              <a:gd name="T49" fmla="*/ 152 h 300"/>
              <a:gd name="T50" fmla="*/ 789 w 1765"/>
              <a:gd name="T51" fmla="*/ 120 h 300"/>
              <a:gd name="T52" fmla="*/ 1023 w 1765"/>
              <a:gd name="T53" fmla="*/ 125 h 300"/>
              <a:gd name="T54" fmla="*/ 962 w 1765"/>
              <a:gd name="T55" fmla="*/ 295 h 300"/>
              <a:gd name="T56" fmla="*/ 1034 w 1765"/>
              <a:gd name="T57" fmla="*/ 150 h 300"/>
              <a:gd name="T58" fmla="*/ 1092 w 1765"/>
              <a:gd name="T59" fmla="*/ 295 h 300"/>
              <a:gd name="T60" fmla="*/ 1086 w 1765"/>
              <a:gd name="T61" fmla="*/ 91 h 300"/>
              <a:gd name="T62" fmla="*/ 1217 w 1765"/>
              <a:gd name="T63" fmla="*/ 96 h 300"/>
              <a:gd name="T64" fmla="*/ 1217 w 1765"/>
              <a:gd name="T65" fmla="*/ 141 h 300"/>
              <a:gd name="T66" fmla="*/ 1323 w 1765"/>
              <a:gd name="T67" fmla="*/ 293 h 300"/>
              <a:gd name="T68" fmla="*/ 1278 w 1765"/>
              <a:gd name="T69" fmla="*/ 222 h 300"/>
              <a:gd name="T70" fmla="*/ 1323 w 1765"/>
              <a:gd name="T71" fmla="*/ 96 h 300"/>
              <a:gd name="T72" fmla="*/ 1385 w 1765"/>
              <a:gd name="T73" fmla="*/ 236 h 300"/>
              <a:gd name="T74" fmla="*/ 1358 w 1765"/>
              <a:gd name="T75" fmla="*/ 291 h 300"/>
              <a:gd name="T76" fmla="*/ 1420 w 1765"/>
              <a:gd name="T77" fmla="*/ 268 h 300"/>
              <a:gd name="T78" fmla="*/ 1588 w 1765"/>
              <a:gd name="T79" fmla="*/ 91 h 300"/>
              <a:gd name="T80" fmla="*/ 1524 w 1765"/>
              <a:gd name="T81" fmla="*/ 96 h 300"/>
              <a:gd name="T82" fmla="*/ 1524 w 1765"/>
              <a:gd name="T83" fmla="*/ 295 h 300"/>
              <a:gd name="T84" fmla="*/ 1560 w 1765"/>
              <a:gd name="T85" fmla="*/ 138 h 300"/>
              <a:gd name="T86" fmla="*/ 1655 w 1765"/>
              <a:gd name="T87" fmla="*/ 295 h 300"/>
              <a:gd name="T88" fmla="*/ 1703 w 1765"/>
              <a:gd name="T89" fmla="*/ 0 h 300"/>
              <a:gd name="T90" fmla="*/ 1765 w 1765"/>
              <a:gd name="T91"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65" h="300">
                <a:moveTo>
                  <a:pt x="131" y="96"/>
                </a:moveTo>
                <a:cubicBezTo>
                  <a:pt x="192" y="96"/>
                  <a:pt x="192" y="96"/>
                  <a:pt x="192" y="96"/>
                </a:cubicBezTo>
                <a:cubicBezTo>
                  <a:pt x="192" y="295"/>
                  <a:pt x="192" y="295"/>
                  <a:pt x="192" y="295"/>
                </a:cubicBezTo>
                <a:cubicBezTo>
                  <a:pt x="131" y="295"/>
                  <a:pt x="131" y="295"/>
                  <a:pt x="131" y="295"/>
                </a:cubicBezTo>
                <a:cubicBezTo>
                  <a:pt x="131" y="265"/>
                  <a:pt x="131" y="265"/>
                  <a:pt x="131" y="265"/>
                </a:cubicBezTo>
                <a:cubicBezTo>
                  <a:pt x="130" y="265"/>
                  <a:pt x="130" y="265"/>
                  <a:pt x="130" y="265"/>
                </a:cubicBezTo>
                <a:cubicBezTo>
                  <a:pt x="115" y="288"/>
                  <a:pt x="95" y="300"/>
                  <a:pt x="69" y="300"/>
                </a:cubicBezTo>
                <a:cubicBezTo>
                  <a:pt x="23" y="300"/>
                  <a:pt x="0" y="272"/>
                  <a:pt x="0" y="216"/>
                </a:cubicBezTo>
                <a:cubicBezTo>
                  <a:pt x="0" y="96"/>
                  <a:pt x="0" y="96"/>
                  <a:pt x="0" y="96"/>
                </a:cubicBezTo>
                <a:cubicBezTo>
                  <a:pt x="61" y="96"/>
                  <a:pt x="61" y="96"/>
                  <a:pt x="61" y="96"/>
                </a:cubicBezTo>
                <a:cubicBezTo>
                  <a:pt x="61" y="211"/>
                  <a:pt x="61" y="211"/>
                  <a:pt x="61" y="211"/>
                </a:cubicBezTo>
                <a:cubicBezTo>
                  <a:pt x="61" y="239"/>
                  <a:pt x="72" y="253"/>
                  <a:pt x="95" y="253"/>
                </a:cubicBezTo>
                <a:cubicBezTo>
                  <a:pt x="106" y="253"/>
                  <a:pt x="115" y="249"/>
                  <a:pt x="121" y="241"/>
                </a:cubicBezTo>
                <a:cubicBezTo>
                  <a:pt x="128" y="234"/>
                  <a:pt x="131" y="223"/>
                  <a:pt x="131" y="210"/>
                </a:cubicBezTo>
                <a:lnTo>
                  <a:pt x="131" y="96"/>
                </a:lnTo>
                <a:close/>
                <a:moveTo>
                  <a:pt x="320" y="35"/>
                </a:moveTo>
                <a:cubicBezTo>
                  <a:pt x="258" y="53"/>
                  <a:pt x="258" y="53"/>
                  <a:pt x="258" y="53"/>
                </a:cubicBezTo>
                <a:cubicBezTo>
                  <a:pt x="258" y="96"/>
                  <a:pt x="258" y="96"/>
                  <a:pt x="258" y="96"/>
                </a:cubicBezTo>
                <a:cubicBezTo>
                  <a:pt x="226" y="96"/>
                  <a:pt x="226" y="96"/>
                  <a:pt x="226" y="96"/>
                </a:cubicBezTo>
                <a:cubicBezTo>
                  <a:pt x="226" y="141"/>
                  <a:pt x="226" y="141"/>
                  <a:pt x="226" y="141"/>
                </a:cubicBezTo>
                <a:cubicBezTo>
                  <a:pt x="258" y="141"/>
                  <a:pt x="258" y="141"/>
                  <a:pt x="258" y="141"/>
                </a:cubicBezTo>
                <a:cubicBezTo>
                  <a:pt x="258" y="232"/>
                  <a:pt x="258" y="232"/>
                  <a:pt x="258" y="232"/>
                </a:cubicBezTo>
                <a:cubicBezTo>
                  <a:pt x="258" y="277"/>
                  <a:pt x="280" y="300"/>
                  <a:pt x="323" y="300"/>
                </a:cubicBezTo>
                <a:cubicBezTo>
                  <a:pt x="342" y="300"/>
                  <a:pt x="355" y="297"/>
                  <a:pt x="364" y="293"/>
                </a:cubicBezTo>
                <a:cubicBezTo>
                  <a:pt x="364" y="247"/>
                  <a:pt x="364" y="247"/>
                  <a:pt x="364" y="247"/>
                </a:cubicBezTo>
                <a:cubicBezTo>
                  <a:pt x="358" y="251"/>
                  <a:pt x="351" y="253"/>
                  <a:pt x="344" y="253"/>
                </a:cubicBezTo>
                <a:cubicBezTo>
                  <a:pt x="328" y="253"/>
                  <a:pt x="320" y="242"/>
                  <a:pt x="320" y="222"/>
                </a:cubicBezTo>
                <a:cubicBezTo>
                  <a:pt x="320" y="141"/>
                  <a:pt x="320" y="141"/>
                  <a:pt x="320" y="141"/>
                </a:cubicBezTo>
                <a:cubicBezTo>
                  <a:pt x="364" y="141"/>
                  <a:pt x="364" y="141"/>
                  <a:pt x="364" y="141"/>
                </a:cubicBezTo>
                <a:cubicBezTo>
                  <a:pt x="364" y="96"/>
                  <a:pt x="364" y="96"/>
                  <a:pt x="364" y="96"/>
                </a:cubicBezTo>
                <a:cubicBezTo>
                  <a:pt x="320" y="96"/>
                  <a:pt x="320" y="96"/>
                  <a:pt x="320" y="96"/>
                </a:cubicBezTo>
                <a:lnTo>
                  <a:pt x="320" y="35"/>
                </a:lnTo>
                <a:close/>
                <a:moveTo>
                  <a:pt x="459" y="133"/>
                </a:moveTo>
                <a:cubicBezTo>
                  <a:pt x="458" y="133"/>
                  <a:pt x="458" y="133"/>
                  <a:pt x="458" y="133"/>
                </a:cubicBezTo>
                <a:cubicBezTo>
                  <a:pt x="458" y="96"/>
                  <a:pt x="458" y="96"/>
                  <a:pt x="458" y="96"/>
                </a:cubicBezTo>
                <a:cubicBezTo>
                  <a:pt x="397" y="96"/>
                  <a:pt x="397" y="96"/>
                  <a:pt x="397" y="96"/>
                </a:cubicBezTo>
                <a:cubicBezTo>
                  <a:pt x="397" y="295"/>
                  <a:pt x="397" y="295"/>
                  <a:pt x="397" y="295"/>
                </a:cubicBezTo>
                <a:cubicBezTo>
                  <a:pt x="458" y="295"/>
                  <a:pt x="458" y="295"/>
                  <a:pt x="458" y="295"/>
                </a:cubicBezTo>
                <a:cubicBezTo>
                  <a:pt x="458" y="200"/>
                  <a:pt x="458" y="200"/>
                  <a:pt x="458" y="200"/>
                </a:cubicBezTo>
                <a:cubicBezTo>
                  <a:pt x="458" y="183"/>
                  <a:pt x="462" y="170"/>
                  <a:pt x="469" y="160"/>
                </a:cubicBezTo>
                <a:cubicBezTo>
                  <a:pt x="477" y="150"/>
                  <a:pt x="487" y="145"/>
                  <a:pt x="501" y="145"/>
                </a:cubicBezTo>
                <a:cubicBezTo>
                  <a:pt x="511" y="145"/>
                  <a:pt x="519" y="147"/>
                  <a:pt x="527" y="151"/>
                </a:cubicBezTo>
                <a:cubicBezTo>
                  <a:pt x="527" y="95"/>
                  <a:pt x="527" y="95"/>
                  <a:pt x="527" y="95"/>
                </a:cubicBezTo>
                <a:cubicBezTo>
                  <a:pt x="523" y="93"/>
                  <a:pt x="518" y="92"/>
                  <a:pt x="512" y="92"/>
                </a:cubicBezTo>
                <a:cubicBezTo>
                  <a:pt x="486" y="92"/>
                  <a:pt x="469" y="106"/>
                  <a:pt x="459" y="133"/>
                </a:cubicBezTo>
                <a:close/>
                <a:moveTo>
                  <a:pt x="710" y="117"/>
                </a:moveTo>
                <a:cubicBezTo>
                  <a:pt x="726" y="134"/>
                  <a:pt x="734" y="157"/>
                  <a:pt x="734" y="187"/>
                </a:cubicBezTo>
                <a:cubicBezTo>
                  <a:pt x="734" y="213"/>
                  <a:pt x="734" y="213"/>
                  <a:pt x="734" y="213"/>
                </a:cubicBezTo>
                <a:cubicBezTo>
                  <a:pt x="604" y="213"/>
                  <a:pt x="604" y="213"/>
                  <a:pt x="604" y="213"/>
                </a:cubicBezTo>
                <a:cubicBezTo>
                  <a:pt x="606" y="242"/>
                  <a:pt x="625" y="256"/>
                  <a:pt x="659" y="256"/>
                </a:cubicBezTo>
                <a:cubicBezTo>
                  <a:pt x="681" y="256"/>
                  <a:pt x="700" y="251"/>
                  <a:pt x="717" y="241"/>
                </a:cubicBezTo>
                <a:cubicBezTo>
                  <a:pt x="717" y="285"/>
                  <a:pt x="717" y="285"/>
                  <a:pt x="717" y="285"/>
                </a:cubicBezTo>
                <a:cubicBezTo>
                  <a:pt x="698" y="295"/>
                  <a:pt x="674" y="300"/>
                  <a:pt x="645" y="300"/>
                </a:cubicBezTo>
                <a:cubicBezTo>
                  <a:pt x="613" y="300"/>
                  <a:pt x="588" y="291"/>
                  <a:pt x="570" y="273"/>
                </a:cubicBezTo>
                <a:cubicBezTo>
                  <a:pt x="552" y="255"/>
                  <a:pt x="543" y="230"/>
                  <a:pt x="543" y="199"/>
                </a:cubicBezTo>
                <a:cubicBezTo>
                  <a:pt x="543" y="165"/>
                  <a:pt x="553" y="139"/>
                  <a:pt x="572" y="120"/>
                </a:cubicBezTo>
                <a:cubicBezTo>
                  <a:pt x="591" y="101"/>
                  <a:pt x="615" y="91"/>
                  <a:pt x="643" y="91"/>
                </a:cubicBezTo>
                <a:cubicBezTo>
                  <a:pt x="672" y="91"/>
                  <a:pt x="695" y="100"/>
                  <a:pt x="710" y="117"/>
                </a:cubicBezTo>
                <a:close/>
                <a:moveTo>
                  <a:pt x="677" y="175"/>
                </a:moveTo>
                <a:cubicBezTo>
                  <a:pt x="677" y="147"/>
                  <a:pt x="666" y="132"/>
                  <a:pt x="643" y="132"/>
                </a:cubicBezTo>
                <a:cubicBezTo>
                  <a:pt x="633" y="132"/>
                  <a:pt x="624" y="136"/>
                  <a:pt x="617" y="145"/>
                </a:cubicBezTo>
                <a:cubicBezTo>
                  <a:pt x="610" y="153"/>
                  <a:pt x="605" y="163"/>
                  <a:pt x="604" y="175"/>
                </a:cubicBezTo>
                <a:lnTo>
                  <a:pt x="677" y="175"/>
                </a:lnTo>
                <a:close/>
                <a:moveTo>
                  <a:pt x="789" y="120"/>
                </a:moveTo>
                <a:cubicBezTo>
                  <a:pt x="769" y="140"/>
                  <a:pt x="759" y="166"/>
                  <a:pt x="759" y="200"/>
                </a:cubicBezTo>
                <a:cubicBezTo>
                  <a:pt x="759" y="230"/>
                  <a:pt x="768" y="254"/>
                  <a:pt x="787" y="272"/>
                </a:cubicBezTo>
                <a:cubicBezTo>
                  <a:pt x="806" y="291"/>
                  <a:pt x="831" y="300"/>
                  <a:pt x="862" y="300"/>
                </a:cubicBezTo>
                <a:cubicBezTo>
                  <a:pt x="888" y="300"/>
                  <a:pt x="908" y="296"/>
                  <a:pt x="922" y="288"/>
                </a:cubicBezTo>
                <a:cubicBezTo>
                  <a:pt x="922" y="238"/>
                  <a:pt x="922" y="238"/>
                  <a:pt x="922" y="238"/>
                </a:cubicBezTo>
                <a:cubicBezTo>
                  <a:pt x="907" y="248"/>
                  <a:pt x="892" y="253"/>
                  <a:pt x="877" y="253"/>
                </a:cubicBezTo>
                <a:cubicBezTo>
                  <a:pt x="860" y="253"/>
                  <a:pt x="846" y="248"/>
                  <a:pt x="836" y="238"/>
                </a:cubicBezTo>
                <a:cubicBezTo>
                  <a:pt x="826" y="228"/>
                  <a:pt x="821" y="214"/>
                  <a:pt x="821" y="196"/>
                </a:cubicBezTo>
                <a:cubicBezTo>
                  <a:pt x="821" y="178"/>
                  <a:pt x="827" y="164"/>
                  <a:pt x="837" y="153"/>
                </a:cubicBezTo>
                <a:cubicBezTo>
                  <a:pt x="847" y="143"/>
                  <a:pt x="861" y="138"/>
                  <a:pt x="879" y="138"/>
                </a:cubicBezTo>
                <a:cubicBezTo>
                  <a:pt x="895" y="138"/>
                  <a:pt x="909" y="143"/>
                  <a:pt x="922" y="152"/>
                </a:cubicBezTo>
                <a:cubicBezTo>
                  <a:pt x="922" y="100"/>
                  <a:pt x="922" y="100"/>
                  <a:pt x="922" y="100"/>
                </a:cubicBezTo>
                <a:cubicBezTo>
                  <a:pt x="911" y="94"/>
                  <a:pt x="894" y="91"/>
                  <a:pt x="871" y="91"/>
                </a:cubicBezTo>
                <a:cubicBezTo>
                  <a:pt x="837" y="91"/>
                  <a:pt x="810" y="101"/>
                  <a:pt x="789" y="120"/>
                </a:cubicBezTo>
                <a:close/>
                <a:moveTo>
                  <a:pt x="1086" y="91"/>
                </a:moveTo>
                <a:cubicBezTo>
                  <a:pt x="1060" y="91"/>
                  <a:pt x="1039" y="102"/>
                  <a:pt x="1024" y="125"/>
                </a:cubicBezTo>
                <a:cubicBezTo>
                  <a:pt x="1023" y="125"/>
                  <a:pt x="1023" y="125"/>
                  <a:pt x="1023" y="125"/>
                </a:cubicBezTo>
                <a:cubicBezTo>
                  <a:pt x="1023" y="0"/>
                  <a:pt x="1023" y="0"/>
                  <a:pt x="1023" y="0"/>
                </a:cubicBezTo>
                <a:cubicBezTo>
                  <a:pt x="962" y="0"/>
                  <a:pt x="962" y="0"/>
                  <a:pt x="962" y="0"/>
                </a:cubicBezTo>
                <a:cubicBezTo>
                  <a:pt x="962" y="295"/>
                  <a:pt x="962" y="295"/>
                  <a:pt x="962" y="295"/>
                </a:cubicBezTo>
                <a:cubicBezTo>
                  <a:pt x="1023" y="295"/>
                  <a:pt x="1023" y="295"/>
                  <a:pt x="1023" y="295"/>
                </a:cubicBezTo>
                <a:cubicBezTo>
                  <a:pt x="1023" y="181"/>
                  <a:pt x="1023" y="181"/>
                  <a:pt x="1023" y="181"/>
                </a:cubicBezTo>
                <a:cubicBezTo>
                  <a:pt x="1023" y="169"/>
                  <a:pt x="1027" y="158"/>
                  <a:pt x="1034" y="150"/>
                </a:cubicBezTo>
                <a:cubicBezTo>
                  <a:pt x="1040" y="142"/>
                  <a:pt x="1049" y="138"/>
                  <a:pt x="1060" y="138"/>
                </a:cubicBezTo>
                <a:cubicBezTo>
                  <a:pt x="1081" y="138"/>
                  <a:pt x="1092" y="153"/>
                  <a:pt x="1092" y="182"/>
                </a:cubicBezTo>
                <a:cubicBezTo>
                  <a:pt x="1092" y="295"/>
                  <a:pt x="1092" y="295"/>
                  <a:pt x="1092" y="295"/>
                </a:cubicBezTo>
                <a:cubicBezTo>
                  <a:pt x="1153" y="295"/>
                  <a:pt x="1153" y="295"/>
                  <a:pt x="1153" y="295"/>
                </a:cubicBezTo>
                <a:cubicBezTo>
                  <a:pt x="1153" y="173"/>
                  <a:pt x="1153" y="173"/>
                  <a:pt x="1153" y="173"/>
                </a:cubicBezTo>
                <a:cubicBezTo>
                  <a:pt x="1153" y="118"/>
                  <a:pt x="1131" y="91"/>
                  <a:pt x="1086" y="91"/>
                </a:cubicBezTo>
                <a:close/>
                <a:moveTo>
                  <a:pt x="1278" y="35"/>
                </a:moveTo>
                <a:cubicBezTo>
                  <a:pt x="1217" y="53"/>
                  <a:pt x="1217" y="53"/>
                  <a:pt x="1217" y="53"/>
                </a:cubicBezTo>
                <a:cubicBezTo>
                  <a:pt x="1217" y="96"/>
                  <a:pt x="1217" y="96"/>
                  <a:pt x="1217" y="96"/>
                </a:cubicBezTo>
                <a:cubicBezTo>
                  <a:pt x="1184" y="96"/>
                  <a:pt x="1184" y="96"/>
                  <a:pt x="1184" y="96"/>
                </a:cubicBezTo>
                <a:cubicBezTo>
                  <a:pt x="1184" y="141"/>
                  <a:pt x="1184" y="141"/>
                  <a:pt x="1184" y="141"/>
                </a:cubicBezTo>
                <a:cubicBezTo>
                  <a:pt x="1217" y="141"/>
                  <a:pt x="1217" y="141"/>
                  <a:pt x="1217" y="141"/>
                </a:cubicBezTo>
                <a:cubicBezTo>
                  <a:pt x="1217" y="232"/>
                  <a:pt x="1217" y="232"/>
                  <a:pt x="1217" y="232"/>
                </a:cubicBezTo>
                <a:cubicBezTo>
                  <a:pt x="1217" y="277"/>
                  <a:pt x="1238" y="300"/>
                  <a:pt x="1282" y="300"/>
                </a:cubicBezTo>
                <a:cubicBezTo>
                  <a:pt x="1300" y="300"/>
                  <a:pt x="1314" y="297"/>
                  <a:pt x="1323" y="293"/>
                </a:cubicBezTo>
                <a:cubicBezTo>
                  <a:pt x="1323" y="247"/>
                  <a:pt x="1323" y="247"/>
                  <a:pt x="1323" y="247"/>
                </a:cubicBezTo>
                <a:cubicBezTo>
                  <a:pt x="1316" y="251"/>
                  <a:pt x="1309" y="253"/>
                  <a:pt x="1303" y="253"/>
                </a:cubicBezTo>
                <a:cubicBezTo>
                  <a:pt x="1286" y="253"/>
                  <a:pt x="1278" y="242"/>
                  <a:pt x="1278" y="222"/>
                </a:cubicBezTo>
                <a:cubicBezTo>
                  <a:pt x="1278" y="141"/>
                  <a:pt x="1278" y="141"/>
                  <a:pt x="1278" y="141"/>
                </a:cubicBezTo>
                <a:cubicBezTo>
                  <a:pt x="1323" y="141"/>
                  <a:pt x="1323" y="141"/>
                  <a:pt x="1323" y="141"/>
                </a:cubicBezTo>
                <a:cubicBezTo>
                  <a:pt x="1323" y="96"/>
                  <a:pt x="1323" y="96"/>
                  <a:pt x="1323" y="96"/>
                </a:cubicBezTo>
                <a:cubicBezTo>
                  <a:pt x="1278" y="96"/>
                  <a:pt x="1278" y="96"/>
                  <a:pt x="1278" y="96"/>
                </a:cubicBezTo>
                <a:lnTo>
                  <a:pt x="1278" y="35"/>
                </a:lnTo>
                <a:close/>
                <a:moveTo>
                  <a:pt x="1385" y="236"/>
                </a:moveTo>
                <a:cubicBezTo>
                  <a:pt x="1374" y="236"/>
                  <a:pt x="1365" y="239"/>
                  <a:pt x="1359" y="245"/>
                </a:cubicBezTo>
                <a:cubicBezTo>
                  <a:pt x="1352" y="251"/>
                  <a:pt x="1348" y="258"/>
                  <a:pt x="1348" y="268"/>
                </a:cubicBezTo>
                <a:cubicBezTo>
                  <a:pt x="1348" y="277"/>
                  <a:pt x="1352" y="284"/>
                  <a:pt x="1358" y="291"/>
                </a:cubicBezTo>
                <a:cubicBezTo>
                  <a:pt x="1365" y="297"/>
                  <a:pt x="1373" y="300"/>
                  <a:pt x="1384" y="300"/>
                </a:cubicBezTo>
                <a:cubicBezTo>
                  <a:pt x="1394" y="300"/>
                  <a:pt x="1403" y="297"/>
                  <a:pt x="1410" y="291"/>
                </a:cubicBezTo>
                <a:cubicBezTo>
                  <a:pt x="1417" y="285"/>
                  <a:pt x="1420" y="277"/>
                  <a:pt x="1420" y="268"/>
                </a:cubicBezTo>
                <a:cubicBezTo>
                  <a:pt x="1420" y="258"/>
                  <a:pt x="1417" y="251"/>
                  <a:pt x="1410" y="245"/>
                </a:cubicBezTo>
                <a:cubicBezTo>
                  <a:pt x="1404" y="239"/>
                  <a:pt x="1395" y="236"/>
                  <a:pt x="1385" y="236"/>
                </a:cubicBezTo>
                <a:close/>
                <a:moveTo>
                  <a:pt x="1588" y="91"/>
                </a:moveTo>
                <a:cubicBezTo>
                  <a:pt x="1560" y="91"/>
                  <a:pt x="1539" y="103"/>
                  <a:pt x="1524" y="127"/>
                </a:cubicBezTo>
                <a:cubicBezTo>
                  <a:pt x="1524" y="127"/>
                  <a:pt x="1524" y="127"/>
                  <a:pt x="1524" y="127"/>
                </a:cubicBezTo>
                <a:cubicBezTo>
                  <a:pt x="1524" y="96"/>
                  <a:pt x="1524" y="96"/>
                  <a:pt x="1524" y="96"/>
                </a:cubicBezTo>
                <a:cubicBezTo>
                  <a:pt x="1462" y="96"/>
                  <a:pt x="1462" y="96"/>
                  <a:pt x="1462" y="96"/>
                </a:cubicBezTo>
                <a:cubicBezTo>
                  <a:pt x="1462" y="295"/>
                  <a:pt x="1462" y="295"/>
                  <a:pt x="1462" y="295"/>
                </a:cubicBezTo>
                <a:cubicBezTo>
                  <a:pt x="1524" y="295"/>
                  <a:pt x="1524" y="295"/>
                  <a:pt x="1524" y="295"/>
                </a:cubicBezTo>
                <a:cubicBezTo>
                  <a:pt x="1524" y="181"/>
                  <a:pt x="1524" y="181"/>
                  <a:pt x="1524" y="181"/>
                </a:cubicBezTo>
                <a:cubicBezTo>
                  <a:pt x="1524" y="169"/>
                  <a:pt x="1527" y="158"/>
                  <a:pt x="1534" y="150"/>
                </a:cubicBezTo>
                <a:cubicBezTo>
                  <a:pt x="1541" y="142"/>
                  <a:pt x="1550" y="138"/>
                  <a:pt x="1560" y="138"/>
                </a:cubicBezTo>
                <a:cubicBezTo>
                  <a:pt x="1582" y="138"/>
                  <a:pt x="1593" y="153"/>
                  <a:pt x="1593" y="184"/>
                </a:cubicBezTo>
                <a:cubicBezTo>
                  <a:pt x="1593" y="295"/>
                  <a:pt x="1593" y="295"/>
                  <a:pt x="1593" y="295"/>
                </a:cubicBezTo>
                <a:cubicBezTo>
                  <a:pt x="1655" y="295"/>
                  <a:pt x="1655" y="295"/>
                  <a:pt x="1655" y="295"/>
                </a:cubicBezTo>
                <a:cubicBezTo>
                  <a:pt x="1655" y="173"/>
                  <a:pt x="1655" y="173"/>
                  <a:pt x="1655" y="173"/>
                </a:cubicBezTo>
                <a:cubicBezTo>
                  <a:pt x="1655" y="118"/>
                  <a:pt x="1632" y="91"/>
                  <a:pt x="1588" y="91"/>
                </a:cubicBezTo>
                <a:close/>
                <a:moveTo>
                  <a:pt x="1703" y="0"/>
                </a:moveTo>
                <a:cubicBezTo>
                  <a:pt x="1703" y="295"/>
                  <a:pt x="1703" y="295"/>
                  <a:pt x="1703" y="295"/>
                </a:cubicBezTo>
                <a:cubicBezTo>
                  <a:pt x="1765" y="295"/>
                  <a:pt x="1765" y="295"/>
                  <a:pt x="1765" y="295"/>
                </a:cubicBezTo>
                <a:cubicBezTo>
                  <a:pt x="1765" y="0"/>
                  <a:pt x="1765" y="0"/>
                  <a:pt x="1765" y="0"/>
                </a:cubicBezTo>
                <a:lnTo>
                  <a:pt x="170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7" name="Freeform 9">
            <a:extLst>
              <a:ext uri="{FF2B5EF4-FFF2-40B4-BE49-F238E27FC236}">
                <a16:creationId xmlns:a16="http://schemas.microsoft.com/office/drawing/2014/main" id="{CDC6A206-75AC-4A75-97EE-B296C24E1C25}"/>
              </a:ext>
            </a:extLst>
          </p:cNvPr>
          <p:cNvSpPr>
            <a:spLocks noSelect="1"/>
          </p:cNvSpPr>
          <p:nvPr userDrawn="1"/>
        </p:nvSpPr>
        <p:spPr bwMode="gray">
          <a:xfrm>
            <a:off x="9492778" y="6071184"/>
            <a:ext cx="344701" cy="127079"/>
          </a:xfrm>
          <a:custGeom>
            <a:avLst/>
            <a:gdLst>
              <a:gd name="T0" fmla="*/ 316 w 813"/>
              <a:gd name="T1" fmla="*/ 171 h 300"/>
              <a:gd name="T2" fmla="*/ 316 w 813"/>
              <a:gd name="T3" fmla="*/ 295 h 300"/>
              <a:gd name="T4" fmla="*/ 255 w 813"/>
              <a:gd name="T5" fmla="*/ 295 h 300"/>
              <a:gd name="T6" fmla="*/ 255 w 813"/>
              <a:gd name="T7" fmla="*/ 181 h 300"/>
              <a:gd name="T8" fmla="*/ 223 w 813"/>
              <a:gd name="T9" fmla="*/ 138 h 300"/>
              <a:gd name="T10" fmla="*/ 198 w 813"/>
              <a:gd name="T11" fmla="*/ 151 h 300"/>
              <a:gd name="T12" fmla="*/ 189 w 813"/>
              <a:gd name="T13" fmla="*/ 184 h 300"/>
              <a:gd name="T14" fmla="*/ 189 w 813"/>
              <a:gd name="T15" fmla="*/ 295 h 300"/>
              <a:gd name="T16" fmla="*/ 127 w 813"/>
              <a:gd name="T17" fmla="*/ 295 h 300"/>
              <a:gd name="T18" fmla="*/ 127 w 813"/>
              <a:gd name="T19" fmla="*/ 180 h 300"/>
              <a:gd name="T20" fmla="*/ 96 w 813"/>
              <a:gd name="T21" fmla="*/ 138 h 300"/>
              <a:gd name="T22" fmla="*/ 71 w 813"/>
              <a:gd name="T23" fmla="*/ 150 h 300"/>
              <a:gd name="T24" fmla="*/ 61 w 813"/>
              <a:gd name="T25" fmla="*/ 184 h 300"/>
              <a:gd name="T26" fmla="*/ 61 w 813"/>
              <a:gd name="T27" fmla="*/ 295 h 300"/>
              <a:gd name="T28" fmla="*/ 0 w 813"/>
              <a:gd name="T29" fmla="*/ 295 h 300"/>
              <a:gd name="T30" fmla="*/ 0 w 813"/>
              <a:gd name="T31" fmla="*/ 96 h 300"/>
              <a:gd name="T32" fmla="*/ 61 w 813"/>
              <a:gd name="T33" fmla="*/ 96 h 300"/>
              <a:gd name="T34" fmla="*/ 61 w 813"/>
              <a:gd name="T35" fmla="*/ 127 h 300"/>
              <a:gd name="T36" fmla="*/ 62 w 813"/>
              <a:gd name="T37" fmla="*/ 127 h 300"/>
              <a:gd name="T38" fmla="*/ 89 w 813"/>
              <a:gd name="T39" fmla="*/ 101 h 300"/>
              <a:gd name="T40" fmla="*/ 126 w 813"/>
              <a:gd name="T41" fmla="*/ 91 h 300"/>
              <a:gd name="T42" fmla="*/ 184 w 813"/>
              <a:gd name="T43" fmla="*/ 128 h 300"/>
              <a:gd name="T44" fmla="*/ 251 w 813"/>
              <a:gd name="T45" fmla="*/ 91 h 300"/>
              <a:gd name="T46" fmla="*/ 316 w 813"/>
              <a:gd name="T47" fmla="*/ 171 h 300"/>
              <a:gd name="T48" fmla="*/ 551 w 813"/>
              <a:gd name="T49" fmla="*/ 117 h 300"/>
              <a:gd name="T50" fmla="*/ 572 w 813"/>
              <a:gd name="T51" fmla="*/ 190 h 300"/>
              <a:gd name="T52" fmla="*/ 547 w 813"/>
              <a:gd name="T53" fmla="*/ 270 h 300"/>
              <a:gd name="T54" fmla="*/ 482 w 813"/>
              <a:gd name="T55" fmla="*/ 300 h 300"/>
              <a:gd name="T56" fmla="*/ 427 w 813"/>
              <a:gd name="T57" fmla="*/ 272 h 300"/>
              <a:gd name="T58" fmla="*/ 426 w 813"/>
              <a:gd name="T59" fmla="*/ 272 h 300"/>
              <a:gd name="T60" fmla="*/ 426 w 813"/>
              <a:gd name="T61" fmla="*/ 295 h 300"/>
              <a:gd name="T62" fmla="*/ 365 w 813"/>
              <a:gd name="T63" fmla="*/ 295 h 300"/>
              <a:gd name="T64" fmla="*/ 365 w 813"/>
              <a:gd name="T65" fmla="*/ 0 h 300"/>
              <a:gd name="T66" fmla="*/ 426 w 813"/>
              <a:gd name="T67" fmla="*/ 0 h 300"/>
              <a:gd name="T68" fmla="*/ 426 w 813"/>
              <a:gd name="T69" fmla="*/ 126 h 300"/>
              <a:gd name="T70" fmla="*/ 427 w 813"/>
              <a:gd name="T71" fmla="*/ 126 h 300"/>
              <a:gd name="T72" fmla="*/ 492 w 813"/>
              <a:gd name="T73" fmla="*/ 91 h 300"/>
              <a:gd name="T74" fmla="*/ 551 w 813"/>
              <a:gd name="T75" fmla="*/ 117 h 300"/>
              <a:gd name="T76" fmla="*/ 509 w 813"/>
              <a:gd name="T77" fmla="*/ 191 h 300"/>
              <a:gd name="T78" fmla="*/ 498 w 813"/>
              <a:gd name="T79" fmla="*/ 152 h 300"/>
              <a:gd name="T80" fmla="*/ 468 w 813"/>
              <a:gd name="T81" fmla="*/ 138 h 300"/>
              <a:gd name="T82" fmla="*/ 437 w 813"/>
              <a:gd name="T83" fmla="*/ 152 h 300"/>
              <a:gd name="T84" fmla="*/ 425 w 813"/>
              <a:gd name="T85" fmla="*/ 188 h 300"/>
              <a:gd name="T86" fmla="*/ 425 w 813"/>
              <a:gd name="T87" fmla="*/ 208 h 300"/>
              <a:gd name="T88" fmla="*/ 436 w 813"/>
              <a:gd name="T89" fmla="*/ 240 h 300"/>
              <a:gd name="T90" fmla="*/ 465 w 813"/>
              <a:gd name="T91" fmla="*/ 253 h 300"/>
              <a:gd name="T92" fmla="*/ 497 w 813"/>
              <a:gd name="T93" fmla="*/ 237 h 300"/>
              <a:gd name="T94" fmla="*/ 509 w 813"/>
              <a:gd name="T95" fmla="*/ 191 h 300"/>
              <a:gd name="T96" fmla="*/ 813 w 813"/>
              <a:gd name="T97" fmla="*/ 193 h 300"/>
              <a:gd name="T98" fmla="*/ 784 w 813"/>
              <a:gd name="T99" fmla="*/ 271 h 300"/>
              <a:gd name="T100" fmla="*/ 704 w 813"/>
              <a:gd name="T101" fmla="*/ 300 h 300"/>
              <a:gd name="T102" fmla="*/ 626 w 813"/>
              <a:gd name="T103" fmla="*/ 272 h 300"/>
              <a:gd name="T104" fmla="*/ 597 w 813"/>
              <a:gd name="T105" fmla="*/ 196 h 300"/>
              <a:gd name="T106" fmla="*/ 627 w 813"/>
              <a:gd name="T107" fmla="*/ 119 h 300"/>
              <a:gd name="T108" fmla="*/ 707 w 813"/>
              <a:gd name="T109" fmla="*/ 91 h 300"/>
              <a:gd name="T110" fmla="*/ 785 w 813"/>
              <a:gd name="T111" fmla="*/ 119 h 300"/>
              <a:gd name="T112" fmla="*/ 813 w 813"/>
              <a:gd name="T113" fmla="*/ 193 h 300"/>
              <a:gd name="T114" fmla="*/ 750 w 813"/>
              <a:gd name="T115" fmla="*/ 194 h 300"/>
              <a:gd name="T116" fmla="*/ 706 w 813"/>
              <a:gd name="T117" fmla="*/ 138 h 300"/>
              <a:gd name="T118" fmla="*/ 672 w 813"/>
              <a:gd name="T119" fmla="*/ 153 h 300"/>
              <a:gd name="T120" fmla="*/ 660 w 813"/>
              <a:gd name="T121" fmla="*/ 195 h 300"/>
              <a:gd name="T122" fmla="*/ 706 w 813"/>
              <a:gd name="T123" fmla="*/ 253 h 300"/>
              <a:gd name="T124" fmla="*/ 750 w 813"/>
              <a:gd name="T125" fmla="*/ 19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13" h="300">
                <a:moveTo>
                  <a:pt x="316" y="171"/>
                </a:moveTo>
                <a:cubicBezTo>
                  <a:pt x="316" y="295"/>
                  <a:pt x="316" y="295"/>
                  <a:pt x="316" y="295"/>
                </a:cubicBezTo>
                <a:cubicBezTo>
                  <a:pt x="255" y="295"/>
                  <a:pt x="255" y="295"/>
                  <a:pt x="255" y="295"/>
                </a:cubicBezTo>
                <a:cubicBezTo>
                  <a:pt x="255" y="181"/>
                  <a:pt x="255" y="181"/>
                  <a:pt x="255" y="181"/>
                </a:cubicBezTo>
                <a:cubicBezTo>
                  <a:pt x="255" y="152"/>
                  <a:pt x="244" y="138"/>
                  <a:pt x="223" y="138"/>
                </a:cubicBezTo>
                <a:cubicBezTo>
                  <a:pt x="213" y="138"/>
                  <a:pt x="204" y="142"/>
                  <a:pt x="198" y="151"/>
                </a:cubicBezTo>
                <a:cubicBezTo>
                  <a:pt x="192" y="160"/>
                  <a:pt x="189" y="171"/>
                  <a:pt x="189" y="184"/>
                </a:cubicBezTo>
                <a:cubicBezTo>
                  <a:pt x="189" y="295"/>
                  <a:pt x="189" y="295"/>
                  <a:pt x="189" y="295"/>
                </a:cubicBezTo>
                <a:cubicBezTo>
                  <a:pt x="127" y="295"/>
                  <a:pt x="127" y="295"/>
                  <a:pt x="127" y="295"/>
                </a:cubicBezTo>
                <a:cubicBezTo>
                  <a:pt x="127" y="180"/>
                  <a:pt x="127" y="180"/>
                  <a:pt x="127" y="180"/>
                </a:cubicBezTo>
                <a:cubicBezTo>
                  <a:pt x="127" y="152"/>
                  <a:pt x="117" y="138"/>
                  <a:pt x="96" y="138"/>
                </a:cubicBezTo>
                <a:cubicBezTo>
                  <a:pt x="85" y="138"/>
                  <a:pt x="77" y="142"/>
                  <a:pt x="71" y="150"/>
                </a:cubicBezTo>
                <a:cubicBezTo>
                  <a:pt x="64" y="159"/>
                  <a:pt x="61" y="170"/>
                  <a:pt x="61" y="184"/>
                </a:cubicBezTo>
                <a:cubicBezTo>
                  <a:pt x="61" y="295"/>
                  <a:pt x="61" y="295"/>
                  <a:pt x="61" y="295"/>
                </a:cubicBezTo>
                <a:cubicBezTo>
                  <a:pt x="0" y="295"/>
                  <a:pt x="0" y="295"/>
                  <a:pt x="0" y="295"/>
                </a:cubicBezTo>
                <a:cubicBezTo>
                  <a:pt x="0" y="96"/>
                  <a:pt x="0" y="96"/>
                  <a:pt x="0" y="96"/>
                </a:cubicBezTo>
                <a:cubicBezTo>
                  <a:pt x="61" y="96"/>
                  <a:pt x="61" y="96"/>
                  <a:pt x="61" y="96"/>
                </a:cubicBezTo>
                <a:cubicBezTo>
                  <a:pt x="61" y="127"/>
                  <a:pt x="61" y="127"/>
                  <a:pt x="61" y="127"/>
                </a:cubicBezTo>
                <a:cubicBezTo>
                  <a:pt x="62" y="127"/>
                  <a:pt x="62" y="127"/>
                  <a:pt x="62" y="127"/>
                </a:cubicBezTo>
                <a:cubicBezTo>
                  <a:pt x="68" y="116"/>
                  <a:pt x="77" y="108"/>
                  <a:pt x="89" y="101"/>
                </a:cubicBezTo>
                <a:cubicBezTo>
                  <a:pt x="100" y="94"/>
                  <a:pt x="113" y="91"/>
                  <a:pt x="126" y="91"/>
                </a:cubicBezTo>
                <a:cubicBezTo>
                  <a:pt x="154" y="91"/>
                  <a:pt x="174" y="103"/>
                  <a:pt x="184" y="128"/>
                </a:cubicBezTo>
                <a:cubicBezTo>
                  <a:pt x="199" y="103"/>
                  <a:pt x="222" y="91"/>
                  <a:pt x="251" y="91"/>
                </a:cubicBezTo>
                <a:cubicBezTo>
                  <a:pt x="294" y="91"/>
                  <a:pt x="316" y="118"/>
                  <a:pt x="316" y="171"/>
                </a:cubicBezTo>
                <a:close/>
                <a:moveTo>
                  <a:pt x="551" y="117"/>
                </a:moveTo>
                <a:cubicBezTo>
                  <a:pt x="565" y="135"/>
                  <a:pt x="572" y="159"/>
                  <a:pt x="572" y="190"/>
                </a:cubicBezTo>
                <a:cubicBezTo>
                  <a:pt x="572" y="223"/>
                  <a:pt x="564" y="250"/>
                  <a:pt x="547" y="270"/>
                </a:cubicBezTo>
                <a:cubicBezTo>
                  <a:pt x="531" y="290"/>
                  <a:pt x="510" y="300"/>
                  <a:pt x="482" y="300"/>
                </a:cubicBezTo>
                <a:cubicBezTo>
                  <a:pt x="458" y="300"/>
                  <a:pt x="439" y="291"/>
                  <a:pt x="427" y="272"/>
                </a:cubicBezTo>
                <a:cubicBezTo>
                  <a:pt x="426" y="272"/>
                  <a:pt x="426" y="272"/>
                  <a:pt x="426" y="272"/>
                </a:cubicBezTo>
                <a:cubicBezTo>
                  <a:pt x="426" y="295"/>
                  <a:pt x="426" y="295"/>
                  <a:pt x="426" y="295"/>
                </a:cubicBezTo>
                <a:cubicBezTo>
                  <a:pt x="365" y="295"/>
                  <a:pt x="365" y="295"/>
                  <a:pt x="365" y="295"/>
                </a:cubicBezTo>
                <a:cubicBezTo>
                  <a:pt x="365" y="0"/>
                  <a:pt x="365" y="0"/>
                  <a:pt x="365" y="0"/>
                </a:cubicBezTo>
                <a:cubicBezTo>
                  <a:pt x="426" y="0"/>
                  <a:pt x="426" y="0"/>
                  <a:pt x="426" y="0"/>
                </a:cubicBezTo>
                <a:cubicBezTo>
                  <a:pt x="426" y="126"/>
                  <a:pt x="426" y="126"/>
                  <a:pt x="426" y="126"/>
                </a:cubicBezTo>
                <a:cubicBezTo>
                  <a:pt x="427" y="126"/>
                  <a:pt x="427" y="126"/>
                  <a:pt x="427" y="126"/>
                </a:cubicBezTo>
                <a:cubicBezTo>
                  <a:pt x="442" y="103"/>
                  <a:pt x="464" y="91"/>
                  <a:pt x="492" y="91"/>
                </a:cubicBezTo>
                <a:cubicBezTo>
                  <a:pt x="517" y="91"/>
                  <a:pt x="537" y="100"/>
                  <a:pt x="551" y="117"/>
                </a:cubicBezTo>
                <a:close/>
                <a:moveTo>
                  <a:pt x="509" y="191"/>
                </a:moveTo>
                <a:cubicBezTo>
                  <a:pt x="509" y="174"/>
                  <a:pt x="505" y="161"/>
                  <a:pt x="498" y="152"/>
                </a:cubicBezTo>
                <a:cubicBezTo>
                  <a:pt x="491" y="143"/>
                  <a:pt x="481" y="138"/>
                  <a:pt x="468" y="138"/>
                </a:cubicBezTo>
                <a:cubicBezTo>
                  <a:pt x="456" y="138"/>
                  <a:pt x="445" y="143"/>
                  <a:pt x="437" y="152"/>
                </a:cubicBezTo>
                <a:cubicBezTo>
                  <a:pt x="429" y="161"/>
                  <a:pt x="425" y="173"/>
                  <a:pt x="425" y="188"/>
                </a:cubicBezTo>
                <a:cubicBezTo>
                  <a:pt x="425" y="208"/>
                  <a:pt x="425" y="208"/>
                  <a:pt x="425" y="208"/>
                </a:cubicBezTo>
                <a:cubicBezTo>
                  <a:pt x="425" y="221"/>
                  <a:pt x="429" y="232"/>
                  <a:pt x="436" y="240"/>
                </a:cubicBezTo>
                <a:cubicBezTo>
                  <a:pt x="444" y="249"/>
                  <a:pt x="453" y="253"/>
                  <a:pt x="465" y="253"/>
                </a:cubicBezTo>
                <a:cubicBezTo>
                  <a:pt x="479" y="253"/>
                  <a:pt x="489" y="247"/>
                  <a:pt x="497" y="237"/>
                </a:cubicBezTo>
                <a:cubicBezTo>
                  <a:pt x="505" y="226"/>
                  <a:pt x="509" y="210"/>
                  <a:pt x="509" y="191"/>
                </a:cubicBezTo>
                <a:close/>
                <a:moveTo>
                  <a:pt x="813" y="193"/>
                </a:moveTo>
                <a:cubicBezTo>
                  <a:pt x="813" y="226"/>
                  <a:pt x="803" y="252"/>
                  <a:pt x="784" y="271"/>
                </a:cubicBezTo>
                <a:cubicBezTo>
                  <a:pt x="764" y="290"/>
                  <a:pt x="738" y="300"/>
                  <a:pt x="704" y="300"/>
                </a:cubicBezTo>
                <a:cubicBezTo>
                  <a:pt x="671" y="300"/>
                  <a:pt x="645" y="291"/>
                  <a:pt x="626" y="272"/>
                </a:cubicBezTo>
                <a:cubicBezTo>
                  <a:pt x="607" y="253"/>
                  <a:pt x="597" y="228"/>
                  <a:pt x="597" y="196"/>
                </a:cubicBezTo>
                <a:cubicBezTo>
                  <a:pt x="597" y="163"/>
                  <a:pt x="607" y="137"/>
                  <a:pt x="627" y="119"/>
                </a:cubicBezTo>
                <a:cubicBezTo>
                  <a:pt x="647" y="100"/>
                  <a:pt x="673" y="91"/>
                  <a:pt x="707" y="91"/>
                </a:cubicBezTo>
                <a:cubicBezTo>
                  <a:pt x="740" y="91"/>
                  <a:pt x="766" y="100"/>
                  <a:pt x="785" y="119"/>
                </a:cubicBezTo>
                <a:cubicBezTo>
                  <a:pt x="804" y="137"/>
                  <a:pt x="813" y="162"/>
                  <a:pt x="813" y="193"/>
                </a:cubicBezTo>
                <a:close/>
                <a:moveTo>
                  <a:pt x="750" y="194"/>
                </a:moveTo>
                <a:cubicBezTo>
                  <a:pt x="750" y="157"/>
                  <a:pt x="735" y="138"/>
                  <a:pt x="706" y="138"/>
                </a:cubicBezTo>
                <a:cubicBezTo>
                  <a:pt x="691" y="138"/>
                  <a:pt x="680" y="143"/>
                  <a:pt x="672" y="153"/>
                </a:cubicBezTo>
                <a:cubicBezTo>
                  <a:pt x="664" y="163"/>
                  <a:pt x="660" y="177"/>
                  <a:pt x="660" y="195"/>
                </a:cubicBezTo>
                <a:cubicBezTo>
                  <a:pt x="660" y="234"/>
                  <a:pt x="675" y="253"/>
                  <a:pt x="706" y="253"/>
                </a:cubicBezTo>
                <a:cubicBezTo>
                  <a:pt x="736" y="253"/>
                  <a:pt x="750" y="233"/>
                  <a:pt x="750" y="194"/>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4" name="Freeform 13">
            <a:extLst>
              <a:ext uri="{FF2B5EF4-FFF2-40B4-BE49-F238E27FC236}">
                <a16:creationId xmlns:a16="http://schemas.microsoft.com/office/drawing/2014/main" id="{31D0FF1F-7CCB-4A92-903F-3DD77450A463}"/>
              </a:ext>
            </a:extLst>
          </p:cNvPr>
          <p:cNvSpPr>
            <a:spLocks noSelect="1"/>
          </p:cNvSpPr>
          <p:nvPr userDrawn="1"/>
        </p:nvSpPr>
        <p:spPr bwMode="gray">
          <a:xfrm>
            <a:off x="4763" y="719138"/>
            <a:ext cx="2298700" cy="1441450"/>
          </a:xfrm>
          <a:custGeom>
            <a:avLst/>
            <a:gdLst>
              <a:gd name="T0" fmla="*/ 5433 w 5433"/>
              <a:gd name="T1" fmla="*/ 750 h 3403"/>
              <a:gd name="T2" fmla="*/ 4683 w 5433"/>
              <a:gd name="T3" fmla="*/ 0 h 3403"/>
              <a:gd name="T4" fmla="*/ 0 w 5433"/>
              <a:gd name="T5" fmla="*/ 0 h 3403"/>
              <a:gd name="T6" fmla="*/ 0 w 5433"/>
              <a:gd name="T7" fmla="*/ 3403 h 3403"/>
              <a:gd name="T8" fmla="*/ 5433 w 5433"/>
              <a:gd name="T9" fmla="*/ 3403 h 3403"/>
              <a:gd name="T10" fmla="*/ 5433 w 5433"/>
              <a:gd name="T11" fmla="*/ 750 h 3403"/>
            </a:gdLst>
            <a:ahLst/>
            <a:cxnLst>
              <a:cxn ang="0">
                <a:pos x="T0" y="T1"/>
              </a:cxn>
              <a:cxn ang="0">
                <a:pos x="T2" y="T3"/>
              </a:cxn>
              <a:cxn ang="0">
                <a:pos x="T4" y="T5"/>
              </a:cxn>
              <a:cxn ang="0">
                <a:pos x="T6" y="T7"/>
              </a:cxn>
              <a:cxn ang="0">
                <a:pos x="T8" y="T9"/>
              </a:cxn>
              <a:cxn ang="0">
                <a:pos x="T10" y="T11"/>
              </a:cxn>
            </a:cxnLst>
            <a:rect l="0" t="0" r="r" b="b"/>
            <a:pathLst>
              <a:path w="5433" h="3403">
                <a:moveTo>
                  <a:pt x="5433" y="750"/>
                </a:moveTo>
                <a:cubicBezTo>
                  <a:pt x="5433" y="338"/>
                  <a:pt x="5095" y="0"/>
                  <a:pt x="4683" y="0"/>
                </a:cubicBezTo>
                <a:cubicBezTo>
                  <a:pt x="0" y="0"/>
                  <a:pt x="0" y="0"/>
                  <a:pt x="0" y="0"/>
                </a:cubicBezTo>
                <a:cubicBezTo>
                  <a:pt x="0" y="3403"/>
                  <a:pt x="0" y="3403"/>
                  <a:pt x="0" y="3403"/>
                </a:cubicBezTo>
                <a:cubicBezTo>
                  <a:pt x="5433" y="3403"/>
                  <a:pt x="5433" y="3403"/>
                  <a:pt x="5433" y="3403"/>
                </a:cubicBezTo>
                <a:lnTo>
                  <a:pt x="5433" y="750"/>
                </a:lnTo>
                <a:close/>
              </a:path>
            </a:pathLst>
          </a:custGeom>
          <a:solidFill>
            <a:srgbClr val="009EE2"/>
          </a:solidFill>
          <a:ln>
            <a:noFill/>
          </a:ln>
          <a:effectLst>
            <a:outerShdw blurRad="76200" sx="104000" sy="104000" algn="ctr" rotWithShape="0">
              <a:srgbClr val="D0CECE">
                <a:alpha val="76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pic>
        <p:nvPicPr>
          <p:cNvPr id="26" name="***logo">
            <a:extLst>
              <a:ext uri="{FF2B5EF4-FFF2-40B4-BE49-F238E27FC236}">
                <a16:creationId xmlns:a16="http://schemas.microsoft.com/office/drawing/2014/main" id="{A2409C37-EC2C-4007-89C3-F83F32B5BFF0}"/>
              </a:ext>
            </a:extLst>
          </p:cNvPr>
          <p:cNvPicPr>
            <a:picLocks noSelect="1" noChangeAspect="1"/>
          </p:cNvPicPr>
          <p:nvPr userDrawn="1"/>
        </p:nvPicPr>
        <p:blipFill>
          <a:blip r:embed="rId3"/>
          <a:stretch>
            <a:fillRect/>
          </a:stretch>
        </p:blipFill>
        <p:spPr bwMode="gray">
          <a:xfrm>
            <a:off x="4680" y="719280"/>
            <a:ext cx="2298600" cy="1440600"/>
          </a:xfrm>
          <a:prstGeom prst="rect">
            <a:avLst/>
          </a:prstGeom>
        </p:spPr>
      </p:pic>
      <p:sp>
        <p:nvSpPr>
          <p:cNvPr id="2" name="Titel 1"/>
          <p:cNvSpPr>
            <a:spLocks noGrp="1" noSelect="1"/>
          </p:cNvSpPr>
          <p:nvPr>
            <p:ph type="ctrTitle" hasCustomPrompt="1"/>
          </p:nvPr>
        </p:nvSpPr>
        <p:spPr bwMode="gray">
          <a:xfrm>
            <a:off x="1337426" y="3615159"/>
            <a:ext cx="9152649" cy="1974081"/>
          </a:xfrm>
        </p:spPr>
        <p:txBody>
          <a:bodyPr anchor="t" anchorCtr="0"/>
          <a:lstStyle>
            <a:lvl1pPr algn="l">
              <a:defRPr sz="5400">
                <a:solidFill>
                  <a:schemeClr val="tx1"/>
                </a:solidFill>
              </a:defRPr>
            </a:lvl1pPr>
          </a:lstStyle>
          <a:p>
            <a:r>
              <a:rPr lang="nl-NL" noProof="1"/>
              <a:t>[Titel]</a:t>
            </a:r>
          </a:p>
        </p:txBody>
      </p:sp>
      <p:sp>
        <p:nvSpPr>
          <p:cNvPr id="25" name="Tekstvak 24">
            <a:extLst>
              <a:ext uri="{FF2B5EF4-FFF2-40B4-BE49-F238E27FC236}">
                <a16:creationId xmlns:a16="http://schemas.microsoft.com/office/drawing/2014/main" id="{852E0A09-B181-4752-A40D-03F7FD648B62}"/>
              </a:ext>
            </a:extLst>
          </p:cNvPr>
          <p:cNvSpPr txBox="1">
            <a:spLocks noSelect="1"/>
          </p:cNvSpPr>
          <p:nvPr userDrawn="1"/>
        </p:nvSpPr>
        <p:spPr bwMode="gray">
          <a:xfrm>
            <a:off x="1921123" y="6024206"/>
            <a:ext cx="144016" cy="246221"/>
          </a:xfrm>
          <a:prstGeom prst="rect">
            <a:avLst/>
          </a:prstGeom>
          <a:noFill/>
        </p:spPr>
        <p:txBody>
          <a:bodyPr wrap="square" lIns="0" tIns="0" rIns="0" bIns="0" rtlCol="0" anchor="ctr">
            <a:spAutoFit/>
          </a:bodyPr>
          <a:lstStyle/>
          <a:p>
            <a:pPr algn="ctr"/>
            <a:endParaRPr lang="nl-NL" sz="1600" b="1">
              <a:solidFill>
                <a:schemeClr val="bg1"/>
              </a:solidFill>
              <a:latin typeface="+mj-lt"/>
            </a:endParaRPr>
          </a:p>
        </p:txBody>
      </p:sp>
      <p:sp>
        <p:nvSpPr>
          <p:cNvPr id="5" name="Tijdelijke aanduiding voor datum 4">
            <a:extLst>
              <a:ext uri="{FF2B5EF4-FFF2-40B4-BE49-F238E27FC236}">
                <a16:creationId xmlns:a16="http://schemas.microsoft.com/office/drawing/2014/main" id="{E6EABFAD-214C-4864-A57B-2711BA724238}"/>
              </a:ext>
            </a:extLst>
          </p:cNvPr>
          <p:cNvSpPr>
            <a:spLocks noGrp="1" noSelect="1"/>
          </p:cNvSpPr>
          <p:nvPr>
            <p:ph type="dt" sz="half" idx="10"/>
          </p:nvPr>
        </p:nvSpPr>
        <p:spPr>
          <a:xfrm>
            <a:off x="360040" y="6021288"/>
            <a:ext cx="1705099" cy="252000"/>
          </a:xfrm>
        </p:spPr>
        <p:txBody>
          <a:bodyPr/>
          <a:lstStyle/>
          <a:p>
            <a:fld id="{2923B9C5-BE15-4844-92EA-6B5A4B794705}" type="datetime4">
              <a:rPr lang="nl-NL" noProof="1" smtClean="0"/>
              <a:pPr/>
              <a:t>25 januari 2023</a:t>
            </a:fld>
            <a:r>
              <a:rPr lang="nl-NL" noProof="1"/>
              <a:t> </a:t>
            </a:r>
            <a:r>
              <a:rPr lang="nl-NL"/>
              <a:t>–</a:t>
            </a:r>
          </a:p>
          <a:p>
            <a:endParaRPr lang="nl-NL" noProof="1"/>
          </a:p>
        </p:txBody>
      </p:sp>
      <p:sp>
        <p:nvSpPr>
          <p:cNvPr id="6" name="Tijdelijke aanduiding voor voettekst 5">
            <a:extLst>
              <a:ext uri="{FF2B5EF4-FFF2-40B4-BE49-F238E27FC236}">
                <a16:creationId xmlns:a16="http://schemas.microsoft.com/office/drawing/2014/main" id="{6466F835-F5E6-45F4-B804-957BFF45B0FE}"/>
              </a:ext>
            </a:extLst>
          </p:cNvPr>
          <p:cNvSpPr>
            <a:spLocks noGrp="1" noSelect="1"/>
          </p:cNvSpPr>
          <p:nvPr>
            <p:ph type="ftr" sz="quarter" idx="11"/>
          </p:nvPr>
        </p:nvSpPr>
        <p:spPr/>
        <p:txBody>
          <a:bodyPr/>
          <a:lstStyle/>
          <a:p>
            <a:r>
              <a:rPr lang="nl-NL" noProof="1"/>
              <a:t>[Voornaam Achternaam]</a:t>
            </a:r>
          </a:p>
        </p:txBody>
      </p:sp>
    </p:spTree>
    <p:extLst>
      <p:ext uri="{BB962C8B-B14F-4D97-AF65-F5344CB8AC3E}">
        <p14:creationId xmlns:p14="http://schemas.microsoft.com/office/powerpoint/2010/main" val="2329976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luitdia">
    <p:bg>
      <p:bgPr>
        <a:solidFill>
          <a:srgbClr val="D4EDFC"/>
        </a:solidFill>
        <a:effectLst/>
      </p:bgPr>
    </p:bg>
    <p:spTree>
      <p:nvGrpSpPr>
        <p:cNvPr id="1" name=""/>
        <p:cNvGrpSpPr/>
        <p:nvPr/>
      </p:nvGrpSpPr>
      <p:grpSpPr>
        <a:xfrm>
          <a:off x="0" y="0"/>
          <a:ext cx="0" cy="0"/>
          <a:chOff x="0" y="0"/>
          <a:chExt cx="0" cy="0"/>
        </a:xfrm>
      </p:grpSpPr>
      <p:pic>
        <p:nvPicPr>
          <p:cNvPr id="19" name="***druppels">
            <a:extLst>
              <a:ext uri="{FF2B5EF4-FFF2-40B4-BE49-F238E27FC236}">
                <a16:creationId xmlns:a16="http://schemas.microsoft.com/office/drawing/2014/main" id="{E67B26CA-29A9-44BD-986F-D8E401274E60}"/>
              </a:ext>
            </a:extLst>
          </p:cNvPr>
          <p:cNvPicPr>
            <a:picLocks noSelect="1" noChangeAspect="1"/>
          </p:cNvPicPr>
          <p:nvPr userDrawn="1"/>
        </p:nvPicPr>
        <p:blipFill>
          <a:blip r:embed="rId2"/>
          <a:stretch>
            <a:fillRect/>
          </a:stretch>
        </p:blipFill>
        <p:spPr bwMode="gray">
          <a:xfrm>
            <a:off x="0" y="0"/>
            <a:ext cx="2529840" cy="6858000"/>
          </a:xfrm>
          <a:prstGeom prst="rect">
            <a:avLst/>
          </a:prstGeom>
        </p:spPr>
      </p:pic>
      <p:sp>
        <p:nvSpPr>
          <p:cNvPr id="15" name="Rectangle 7">
            <a:extLst>
              <a:ext uri="{FF2B5EF4-FFF2-40B4-BE49-F238E27FC236}">
                <a16:creationId xmlns:a16="http://schemas.microsoft.com/office/drawing/2014/main" id="{E98C197E-8795-4495-A64A-D446520F9A62}"/>
              </a:ext>
            </a:extLst>
          </p:cNvPr>
          <p:cNvSpPr>
            <a:spLocks noSelect="1" noChangeArrowheads="1"/>
          </p:cNvSpPr>
          <p:nvPr userDrawn="1"/>
        </p:nvSpPr>
        <p:spPr bwMode="gray">
          <a:xfrm>
            <a:off x="0" y="5902805"/>
            <a:ext cx="11086027" cy="4797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6" name="Freeform 8">
            <a:extLst>
              <a:ext uri="{FF2B5EF4-FFF2-40B4-BE49-F238E27FC236}">
                <a16:creationId xmlns:a16="http://schemas.microsoft.com/office/drawing/2014/main" id="{7E192F58-F91B-4416-B477-74B5401C0FA3}"/>
              </a:ext>
            </a:extLst>
          </p:cNvPr>
          <p:cNvSpPr>
            <a:spLocks noSelect="1"/>
          </p:cNvSpPr>
          <p:nvPr userDrawn="1"/>
        </p:nvSpPr>
        <p:spPr bwMode="gray">
          <a:xfrm>
            <a:off x="9853364" y="6071184"/>
            <a:ext cx="748176" cy="127079"/>
          </a:xfrm>
          <a:custGeom>
            <a:avLst/>
            <a:gdLst>
              <a:gd name="T0" fmla="*/ 192 w 1765"/>
              <a:gd name="T1" fmla="*/ 295 h 300"/>
              <a:gd name="T2" fmla="*/ 130 w 1765"/>
              <a:gd name="T3" fmla="*/ 265 h 300"/>
              <a:gd name="T4" fmla="*/ 0 w 1765"/>
              <a:gd name="T5" fmla="*/ 96 h 300"/>
              <a:gd name="T6" fmla="*/ 95 w 1765"/>
              <a:gd name="T7" fmla="*/ 253 h 300"/>
              <a:gd name="T8" fmla="*/ 131 w 1765"/>
              <a:gd name="T9" fmla="*/ 96 h 300"/>
              <a:gd name="T10" fmla="*/ 258 w 1765"/>
              <a:gd name="T11" fmla="*/ 96 h 300"/>
              <a:gd name="T12" fmla="*/ 258 w 1765"/>
              <a:gd name="T13" fmla="*/ 141 h 300"/>
              <a:gd name="T14" fmla="*/ 364 w 1765"/>
              <a:gd name="T15" fmla="*/ 293 h 300"/>
              <a:gd name="T16" fmla="*/ 320 w 1765"/>
              <a:gd name="T17" fmla="*/ 222 h 300"/>
              <a:gd name="T18" fmla="*/ 364 w 1765"/>
              <a:gd name="T19" fmla="*/ 96 h 300"/>
              <a:gd name="T20" fmla="*/ 459 w 1765"/>
              <a:gd name="T21" fmla="*/ 133 h 300"/>
              <a:gd name="T22" fmla="*/ 397 w 1765"/>
              <a:gd name="T23" fmla="*/ 96 h 300"/>
              <a:gd name="T24" fmla="*/ 458 w 1765"/>
              <a:gd name="T25" fmla="*/ 200 h 300"/>
              <a:gd name="T26" fmla="*/ 527 w 1765"/>
              <a:gd name="T27" fmla="*/ 151 h 300"/>
              <a:gd name="T28" fmla="*/ 459 w 1765"/>
              <a:gd name="T29" fmla="*/ 133 h 300"/>
              <a:gd name="T30" fmla="*/ 734 w 1765"/>
              <a:gd name="T31" fmla="*/ 213 h 300"/>
              <a:gd name="T32" fmla="*/ 717 w 1765"/>
              <a:gd name="T33" fmla="*/ 241 h 300"/>
              <a:gd name="T34" fmla="*/ 570 w 1765"/>
              <a:gd name="T35" fmla="*/ 273 h 300"/>
              <a:gd name="T36" fmla="*/ 643 w 1765"/>
              <a:gd name="T37" fmla="*/ 91 h 300"/>
              <a:gd name="T38" fmla="*/ 643 w 1765"/>
              <a:gd name="T39" fmla="*/ 132 h 300"/>
              <a:gd name="T40" fmla="*/ 677 w 1765"/>
              <a:gd name="T41" fmla="*/ 175 h 300"/>
              <a:gd name="T42" fmla="*/ 787 w 1765"/>
              <a:gd name="T43" fmla="*/ 272 h 300"/>
              <a:gd name="T44" fmla="*/ 922 w 1765"/>
              <a:gd name="T45" fmla="*/ 238 h 300"/>
              <a:gd name="T46" fmla="*/ 821 w 1765"/>
              <a:gd name="T47" fmla="*/ 196 h 300"/>
              <a:gd name="T48" fmla="*/ 922 w 1765"/>
              <a:gd name="T49" fmla="*/ 152 h 300"/>
              <a:gd name="T50" fmla="*/ 789 w 1765"/>
              <a:gd name="T51" fmla="*/ 120 h 300"/>
              <a:gd name="T52" fmla="*/ 1023 w 1765"/>
              <a:gd name="T53" fmla="*/ 125 h 300"/>
              <a:gd name="T54" fmla="*/ 962 w 1765"/>
              <a:gd name="T55" fmla="*/ 295 h 300"/>
              <a:gd name="T56" fmla="*/ 1034 w 1765"/>
              <a:gd name="T57" fmla="*/ 150 h 300"/>
              <a:gd name="T58" fmla="*/ 1092 w 1765"/>
              <a:gd name="T59" fmla="*/ 295 h 300"/>
              <a:gd name="T60" fmla="*/ 1086 w 1765"/>
              <a:gd name="T61" fmla="*/ 91 h 300"/>
              <a:gd name="T62" fmla="*/ 1217 w 1765"/>
              <a:gd name="T63" fmla="*/ 96 h 300"/>
              <a:gd name="T64" fmla="*/ 1217 w 1765"/>
              <a:gd name="T65" fmla="*/ 141 h 300"/>
              <a:gd name="T66" fmla="*/ 1323 w 1765"/>
              <a:gd name="T67" fmla="*/ 293 h 300"/>
              <a:gd name="T68" fmla="*/ 1278 w 1765"/>
              <a:gd name="T69" fmla="*/ 222 h 300"/>
              <a:gd name="T70" fmla="*/ 1323 w 1765"/>
              <a:gd name="T71" fmla="*/ 96 h 300"/>
              <a:gd name="T72" fmla="*/ 1385 w 1765"/>
              <a:gd name="T73" fmla="*/ 236 h 300"/>
              <a:gd name="T74" fmla="*/ 1358 w 1765"/>
              <a:gd name="T75" fmla="*/ 291 h 300"/>
              <a:gd name="T76" fmla="*/ 1420 w 1765"/>
              <a:gd name="T77" fmla="*/ 268 h 300"/>
              <a:gd name="T78" fmla="*/ 1588 w 1765"/>
              <a:gd name="T79" fmla="*/ 91 h 300"/>
              <a:gd name="T80" fmla="*/ 1524 w 1765"/>
              <a:gd name="T81" fmla="*/ 96 h 300"/>
              <a:gd name="T82" fmla="*/ 1524 w 1765"/>
              <a:gd name="T83" fmla="*/ 295 h 300"/>
              <a:gd name="T84" fmla="*/ 1560 w 1765"/>
              <a:gd name="T85" fmla="*/ 138 h 300"/>
              <a:gd name="T86" fmla="*/ 1655 w 1765"/>
              <a:gd name="T87" fmla="*/ 295 h 300"/>
              <a:gd name="T88" fmla="*/ 1703 w 1765"/>
              <a:gd name="T89" fmla="*/ 0 h 300"/>
              <a:gd name="T90" fmla="*/ 1765 w 1765"/>
              <a:gd name="T91"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65" h="300">
                <a:moveTo>
                  <a:pt x="131" y="96"/>
                </a:moveTo>
                <a:cubicBezTo>
                  <a:pt x="192" y="96"/>
                  <a:pt x="192" y="96"/>
                  <a:pt x="192" y="96"/>
                </a:cubicBezTo>
                <a:cubicBezTo>
                  <a:pt x="192" y="295"/>
                  <a:pt x="192" y="295"/>
                  <a:pt x="192" y="295"/>
                </a:cubicBezTo>
                <a:cubicBezTo>
                  <a:pt x="131" y="295"/>
                  <a:pt x="131" y="295"/>
                  <a:pt x="131" y="295"/>
                </a:cubicBezTo>
                <a:cubicBezTo>
                  <a:pt x="131" y="265"/>
                  <a:pt x="131" y="265"/>
                  <a:pt x="131" y="265"/>
                </a:cubicBezTo>
                <a:cubicBezTo>
                  <a:pt x="130" y="265"/>
                  <a:pt x="130" y="265"/>
                  <a:pt x="130" y="265"/>
                </a:cubicBezTo>
                <a:cubicBezTo>
                  <a:pt x="115" y="288"/>
                  <a:pt x="95" y="300"/>
                  <a:pt x="69" y="300"/>
                </a:cubicBezTo>
                <a:cubicBezTo>
                  <a:pt x="23" y="300"/>
                  <a:pt x="0" y="272"/>
                  <a:pt x="0" y="216"/>
                </a:cubicBezTo>
                <a:cubicBezTo>
                  <a:pt x="0" y="96"/>
                  <a:pt x="0" y="96"/>
                  <a:pt x="0" y="96"/>
                </a:cubicBezTo>
                <a:cubicBezTo>
                  <a:pt x="61" y="96"/>
                  <a:pt x="61" y="96"/>
                  <a:pt x="61" y="96"/>
                </a:cubicBezTo>
                <a:cubicBezTo>
                  <a:pt x="61" y="211"/>
                  <a:pt x="61" y="211"/>
                  <a:pt x="61" y="211"/>
                </a:cubicBezTo>
                <a:cubicBezTo>
                  <a:pt x="61" y="239"/>
                  <a:pt x="72" y="253"/>
                  <a:pt x="95" y="253"/>
                </a:cubicBezTo>
                <a:cubicBezTo>
                  <a:pt x="106" y="253"/>
                  <a:pt x="115" y="249"/>
                  <a:pt x="121" y="241"/>
                </a:cubicBezTo>
                <a:cubicBezTo>
                  <a:pt x="128" y="234"/>
                  <a:pt x="131" y="223"/>
                  <a:pt x="131" y="210"/>
                </a:cubicBezTo>
                <a:lnTo>
                  <a:pt x="131" y="96"/>
                </a:lnTo>
                <a:close/>
                <a:moveTo>
                  <a:pt x="320" y="35"/>
                </a:moveTo>
                <a:cubicBezTo>
                  <a:pt x="258" y="53"/>
                  <a:pt x="258" y="53"/>
                  <a:pt x="258" y="53"/>
                </a:cubicBezTo>
                <a:cubicBezTo>
                  <a:pt x="258" y="96"/>
                  <a:pt x="258" y="96"/>
                  <a:pt x="258" y="96"/>
                </a:cubicBezTo>
                <a:cubicBezTo>
                  <a:pt x="226" y="96"/>
                  <a:pt x="226" y="96"/>
                  <a:pt x="226" y="96"/>
                </a:cubicBezTo>
                <a:cubicBezTo>
                  <a:pt x="226" y="141"/>
                  <a:pt x="226" y="141"/>
                  <a:pt x="226" y="141"/>
                </a:cubicBezTo>
                <a:cubicBezTo>
                  <a:pt x="258" y="141"/>
                  <a:pt x="258" y="141"/>
                  <a:pt x="258" y="141"/>
                </a:cubicBezTo>
                <a:cubicBezTo>
                  <a:pt x="258" y="232"/>
                  <a:pt x="258" y="232"/>
                  <a:pt x="258" y="232"/>
                </a:cubicBezTo>
                <a:cubicBezTo>
                  <a:pt x="258" y="277"/>
                  <a:pt x="280" y="300"/>
                  <a:pt x="323" y="300"/>
                </a:cubicBezTo>
                <a:cubicBezTo>
                  <a:pt x="342" y="300"/>
                  <a:pt x="355" y="297"/>
                  <a:pt x="364" y="293"/>
                </a:cubicBezTo>
                <a:cubicBezTo>
                  <a:pt x="364" y="247"/>
                  <a:pt x="364" y="247"/>
                  <a:pt x="364" y="247"/>
                </a:cubicBezTo>
                <a:cubicBezTo>
                  <a:pt x="358" y="251"/>
                  <a:pt x="351" y="253"/>
                  <a:pt x="344" y="253"/>
                </a:cubicBezTo>
                <a:cubicBezTo>
                  <a:pt x="328" y="253"/>
                  <a:pt x="320" y="242"/>
                  <a:pt x="320" y="222"/>
                </a:cubicBezTo>
                <a:cubicBezTo>
                  <a:pt x="320" y="141"/>
                  <a:pt x="320" y="141"/>
                  <a:pt x="320" y="141"/>
                </a:cubicBezTo>
                <a:cubicBezTo>
                  <a:pt x="364" y="141"/>
                  <a:pt x="364" y="141"/>
                  <a:pt x="364" y="141"/>
                </a:cubicBezTo>
                <a:cubicBezTo>
                  <a:pt x="364" y="96"/>
                  <a:pt x="364" y="96"/>
                  <a:pt x="364" y="96"/>
                </a:cubicBezTo>
                <a:cubicBezTo>
                  <a:pt x="320" y="96"/>
                  <a:pt x="320" y="96"/>
                  <a:pt x="320" y="96"/>
                </a:cubicBezTo>
                <a:lnTo>
                  <a:pt x="320" y="35"/>
                </a:lnTo>
                <a:close/>
                <a:moveTo>
                  <a:pt x="459" y="133"/>
                </a:moveTo>
                <a:cubicBezTo>
                  <a:pt x="458" y="133"/>
                  <a:pt x="458" y="133"/>
                  <a:pt x="458" y="133"/>
                </a:cubicBezTo>
                <a:cubicBezTo>
                  <a:pt x="458" y="96"/>
                  <a:pt x="458" y="96"/>
                  <a:pt x="458" y="96"/>
                </a:cubicBezTo>
                <a:cubicBezTo>
                  <a:pt x="397" y="96"/>
                  <a:pt x="397" y="96"/>
                  <a:pt x="397" y="96"/>
                </a:cubicBezTo>
                <a:cubicBezTo>
                  <a:pt x="397" y="295"/>
                  <a:pt x="397" y="295"/>
                  <a:pt x="397" y="295"/>
                </a:cubicBezTo>
                <a:cubicBezTo>
                  <a:pt x="458" y="295"/>
                  <a:pt x="458" y="295"/>
                  <a:pt x="458" y="295"/>
                </a:cubicBezTo>
                <a:cubicBezTo>
                  <a:pt x="458" y="200"/>
                  <a:pt x="458" y="200"/>
                  <a:pt x="458" y="200"/>
                </a:cubicBezTo>
                <a:cubicBezTo>
                  <a:pt x="458" y="183"/>
                  <a:pt x="462" y="170"/>
                  <a:pt x="469" y="160"/>
                </a:cubicBezTo>
                <a:cubicBezTo>
                  <a:pt x="477" y="150"/>
                  <a:pt x="487" y="145"/>
                  <a:pt x="501" y="145"/>
                </a:cubicBezTo>
                <a:cubicBezTo>
                  <a:pt x="511" y="145"/>
                  <a:pt x="519" y="147"/>
                  <a:pt x="527" y="151"/>
                </a:cubicBezTo>
                <a:cubicBezTo>
                  <a:pt x="527" y="95"/>
                  <a:pt x="527" y="95"/>
                  <a:pt x="527" y="95"/>
                </a:cubicBezTo>
                <a:cubicBezTo>
                  <a:pt x="523" y="93"/>
                  <a:pt x="518" y="92"/>
                  <a:pt x="512" y="92"/>
                </a:cubicBezTo>
                <a:cubicBezTo>
                  <a:pt x="486" y="92"/>
                  <a:pt x="469" y="106"/>
                  <a:pt x="459" y="133"/>
                </a:cubicBezTo>
                <a:close/>
                <a:moveTo>
                  <a:pt x="710" y="117"/>
                </a:moveTo>
                <a:cubicBezTo>
                  <a:pt x="726" y="134"/>
                  <a:pt x="734" y="157"/>
                  <a:pt x="734" y="187"/>
                </a:cubicBezTo>
                <a:cubicBezTo>
                  <a:pt x="734" y="213"/>
                  <a:pt x="734" y="213"/>
                  <a:pt x="734" y="213"/>
                </a:cubicBezTo>
                <a:cubicBezTo>
                  <a:pt x="604" y="213"/>
                  <a:pt x="604" y="213"/>
                  <a:pt x="604" y="213"/>
                </a:cubicBezTo>
                <a:cubicBezTo>
                  <a:pt x="606" y="242"/>
                  <a:pt x="625" y="256"/>
                  <a:pt x="659" y="256"/>
                </a:cubicBezTo>
                <a:cubicBezTo>
                  <a:pt x="681" y="256"/>
                  <a:pt x="700" y="251"/>
                  <a:pt x="717" y="241"/>
                </a:cubicBezTo>
                <a:cubicBezTo>
                  <a:pt x="717" y="285"/>
                  <a:pt x="717" y="285"/>
                  <a:pt x="717" y="285"/>
                </a:cubicBezTo>
                <a:cubicBezTo>
                  <a:pt x="698" y="295"/>
                  <a:pt x="674" y="300"/>
                  <a:pt x="645" y="300"/>
                </a:cubicBezTo>
                <a:cubicBezTo>
                  <a:pt x="613" y="300"/>
                  <a:pt x="588" y="291"/>
                  <a:pt x="570" y="273"/>
                </a:cubicBezTo>
                <a:cubicBezTo>
                  <a:pt x="552" y="255"/>
                  <a:pt x="543" y="230"/>
                  <a:pt x="543" y="199"/>
                </a:cubicBezTo>
                <a:cubicBezTo>
                  <a:pt x="543" y="165"/>
                  <a:pt x="553" y="139"/>
                  <a:pt x="572" y="120"/>
                </a:cubicBezTo>
                <a:cubicBezTo>
                  <a:pt x="591" y="101"/>
                  <a:pt x="615" y="91"/>
                  <a:pt x="643" y="91"/>
                </a:cubicBezTo>
                <a:cubicBezTo>
                  <a:pt x="672" y="91"/>
                  <a:pt x="695" y="100"/>
                  <a:pt x="710" y="117"/>
                </a:cubicBezTo>
                <a:close/>
                <a:moveTo>
                  <a:pt x="677" y="175"/>
                </a:moveTo>
                <a:cubicBezTo>
                  <a:pt x="677" y="147"/>
                  <a:pt x="666" y="132"/>
                  <a:pt x="643" y="132"/>
                </a:cubicBezTo>
                <a:cubicBezTo>
                  <a:pt x="633" y="132"/>
                  <a:pt x="624" y="136"/>
                  <a:pt x="617" y="145"/>
                </a:cubicBezTo>
                <a:cubicBezTo>
                  <a:pt x="610" y="153"/>
                  <a:pt x="605" y="163"/>
                  <a:pt x="604" y="175"/>
                </a:cubicBezTo>
                <a:lnTo>
                  <a:pt x="677" y="175"/>
                </a:lnTo>
                <a:close/>
                <a:moveTo>
                  <a:pt x="789" y="120"/>
                </a:moveTo>
                <a:cubicBezTo>
                  <a:pt x="769" y="140"/>
                  <a:pt x="759" y="166"/>
                  <a:pt x="759" y="200"/>
                </a:cubicBezTo>
                <a:cubicBezTo>
                  <a:pt x="759" y="230"/>
                  <a:pt x="768" y="254"/>
                  <a:pt x="787" y="272"/>
                </a:cubicBezTo>
                <a:cubicBezTo>
                  <a:pt x="806" y="291"/>
                  <a:pt x="831" y="300"/>
                  <a:pt x="862" y="300"/>
                </a:cubicBezTo>
                <a:cubicBezTo>
                  <a:pt x="888" y="300"/>
                  <a:pt x="908" y="296"/>
                  <a:pt x="922" y="288"/>
                </a:cubicBezTo>
                <a:cubicBezTo>
                  <a:pt x="922" y="238"/>
                  <a:pt x="922" y="238"/>
                  <a:pt x="922" y="238"/>
                </a:cubicBezTo>
                <a:cubicBezTo>
                  <a:pt x="907" y="248"/>
                  <a:pt x="892" y="253"/>
                  <a:pt x="877" y="253"/>
                </a:cubicBezTo>
                <a:cubicBezTo>
                  <a:pt x="860" y="253"/>
                  <a:pt x="846" y="248"/>
                  <a:pt x="836" y="238"/>
                </a:cubicBezTo>
                <a:cubicBezTo>
                  <a:pt x="826" y="228"/>
                  <a:pt x="821" y="214"/>
                  <a:pt x="821" y="196"/>
                </a:cubicBezTo>
                <a:cubicBezTo>
                  <a:pt x="821" y="178"/>
                  <a:pt x="827" y="164"/>
                  <a:pt x="837" y="153"/>
                </a:cubicBezTo>
                <a:cubicBezTo>
                  <a:pt x="847" y="143"/>
                  <a:pt x="861" y="138"/>
                  <a:pt x="879" y="138"/>
                </a:cubicBezTo>
                <a:cubicBezTo>
                  <a:pt x="895" y="138"/>
                  <a:pt x="909" y="143"/>
                  <a:pt x="922" y="152"/>
                </a:cubicBezTo>
                <a:cubicBezTo>
                  <a:pt x="922" y="100"/>
                  <a:pt x="922" y="100"/>
                  <a:pt x="922" y="100"/>
                </a:cubicBezTo>
                <a:cubicBezTo>
                  <a:pt x="911" y="94"/>
                  <a:pt x="894" y="91"/>
                  <a:pt x="871" y="91"/>
                </a:cubicBezTo>
                <a:cubicBezTo>
                  <a:pt x="837" y="91"/>
                  <a:pt x="810" y="101"/>
                  <a:pt x="789" y="120"/>
                </a:cubicBezTo>
                <a:close/>
                <a:moveTo>
                  <a:pt x="1086" y="91"/>
                </a:moveTo>
                <a:cubicBezTo>
                  <a:pt x="1060" y="91"/>
                  <a:pt x="1039" y="102"/>
                  <a:pt x="1024" y="125"/>
                </a:cubicBezTo>
                <a:cubicBezTo>
                  <a:pt x="1023" y="125"/>
                  <a:pt x="1023" y="125"/>
                  <a:pt x="1023" y="125"/>
                </a:cubicBezTo>
                <a:cubicBezTo>
                  <a:pt x="1023" y="0"/>
                  <a:pt x="1023" y="0"/>
                  <a:pt x="1023" y="0"/>
                </a:cubicBezTo>
                <a:cubicBezTo>
                  <a:pt x="962" y="0"/>
                  <a:pt x="962" y="0"/>
                  <a:pt x="962" y="0"/>
                </a:cubicBezTo>
                <a:cubicBezTo>
                  <a:pt x="962" y="295"/>
                  <a:pt x="962" y="295"/>
                  <a:pt x="962" y="295"/>
                </a:cubicBezTo>
                <a:cubicBezTo>
                  <a:pt x="1023" y="295"/>
                  <a:pt x="1023" y="295"/>
                  <a:pt x="1023" y="295"/>
                </a:cubicBezTo>
                <a:cubicBezTo>
                  <a:pt x="1023" y="181"/>
                  <a:pt x="1023" y="181"/>
                  <a:pt x="1023" y="181"/>
                </a:cubicBezTo>
                <a:cubicBezTo>
                  <a:pt x="1023" y="169"/>
                  <a:pt x="1027" y="158"/>
                  <a:pt x="1034" y="150"/>
                </a:cubicBezTo>
                <a:cubicBezTo>
                  <a:pt x="1040" y="142"/>
                  <a:pt x="1049" y="138"/>
                  <a:pt x="1060" y="138"/>
                </a:cubicBezTo>
                <a:cubicBezTo>
                  <a:pt x="1081" y="138"/>
                  <a:pt x="1092" y="153"/>
                  <a:pt x="1092" y="182"/>
                </a:cubicBezTo>
                <a:cubicBezTo>
                  <a:pt x="1092" y="295"/>
                  <a:pt x="1092" y="295"/>
                  <a:pt x="1092" y="295"/>
                </a:cubicBezTo>
                <a:cubicBezTo>
                  <a:pt x="1153" y="295"/>
                  <a:pt x="1153" y="295"/>
                  <a:pt x="1153" y="295"/>
                </a:cubicBezTo>
                <a:cubicBezTo>
                  <a:pt x="1153" y="173"/>
                  <a:pt x="1153" y="173"/>
                  <a:pt x="1153" y="173"/>
                </a:cubicBezTo>
                <a:cubicBezTo>
                  <a:pt x="1153" y="118"/>
                  <a:pt x="1131" y="91"/>
                  <a:pt x="1086" y="91"/>
                </a:cubicBezTo>
                <a:close/>
                <a:moveTo>
                  <a:pt x="1278" y="35"/>
                </a:moveTo>
                <a:cubicBezTo>
                  <a:pt x="1217" y="53"/>
                  <a:pt x="1217" y="53"/>
                  <a:pt x="1217" y="53"/>
                </a:cubicBezTo>
                <a:cubicBezTo>
                  <a:pt x="1217" y="96"/>
                  <a:pt x="1217" y="96"/>
                  <a:pt x="1217" y="96"/>
                </a:cubicBezTo>
                <a:cubicBezTo>
                  <a:pt x="1184" y="96"/>
                  <a:pt x="1184" y="96"/>
                  <a:pt x="1184" y="96"/>
                </a:cubicBezTo>
                <a:cubicBezTo>
                  <a:pt x="1184" y="141"/>
                  <a:pt x="1184" y="141"/>
                  <a:pt x="1184" y="141"/>
                </a:cubicBezTo>
                <a:cubicBezTo>
                  <a:pt x="1217" y="141"/>
                  <a:pt x="1217" y="141"/>
                  <a:pt x="1217" y="141"/>
                </a:cubicBezTo>
                <a:cubicBezTo>
                  <a:pt x="1217" y="232"/>
                  <a:pt x="1217" y="232"/>
                  <a:pt x="1217" y="232"/>
                </a:cubicBezTo>
                <a:cubicBezTo>
                  <a:pt x="1217" y="277"/>
                  <a:pt x="1238" y="300"/>
                  <a:pt x="1282" y="300"/>
                </a:cubicBezTo>
                <a:cubicBezTo>
                  <a:pt x="1300" y="300"/>
                  <a:pt x="1314" y="297"/>
                  <a:pt x="1323" y="293"/>
                </a:cubicBezTo>
                <a:cubicBezTo>
                  <a:pt x="1323" y="247"/>
                  <a:pt x="1323" y="247"/>
                  <a:pt x="1323" y="247"/>
                </a:cubicBezTo>
                <a:cubicBezTo>
                  <a:pt x="1316" y="251"/>
                  <a:pt x="1309" y="253"/>
                  <a:pt x="1303" y="253"/>
                </a:cubicBezTo>
                <a:cubicBezTo>
                  <a:pt x="1286" y="253"/>
                  <a:pt x="1278" y="242"/>
                  <a:pt x="1278" y="222"/>
                </a:cubicBezTo>
                <a:cubicBezTo>
                  <a:pt x="1278" y="141"/>
                  <a:pt x="1278" y="141"/>
                  <a:pt x="1278" y="141"/>
                </a:cubicBezTo>
                <a:cubicBezTo>
                  <a:pt x="1323" y="141"/>
                  <a:pt x="1323" y="141"/>
                  <a:pt x="1323" y="141"/>
                </a:cubicBezTo>
                <a:cubicBezTo>
                  <a:pt x="1323" y="96"/>
                  <a:pt x="1323" y="96"/>
                  <a:pt x="1323" y="96"/>
                </a:cubicBezTo>
                <a:cubicBezTo>
                  <a:pt x="1278" y="96"/>
                  <a:pt x="1278" y="96"/>
                  <a:pt x="1278" y="96"/>
                </a:cubicBezTo>
                <a:lnTo>
                  <a:pt x="1278" y="35"/>
                </a:lnTo>
                <a:close/>
                <a:moveTo>
                  <a:pt x="1385" y="236"/>
                </a:moveTo>
                <a:cubicBezTo>
                  <a:pt x="1374" y="236"/>
                  <a:pt x="1365" y="239"/>
                  <a:pt x="1359" y="245"/>
                </a:cubicBezTo>
                <a:cubicBezTo>
                  <a:pt x="1352" y="251"/>
                  <a:pt x="1348" y="258"/>
                  <a:pt x="1348" y="268"/>
                </a:cubicBezTo>
                <a:cubicBezTo>
                  <a:pt x="1348" y="277"/>
                  <a:pt x="1352" y="284"/>
                  <a:pt x="1358" y="291"/>
                </a:cubicBezTo>
                <a:cubicBezTo>
                  <a:pt x="1365" y="297"/>
                  <a:pt x="1373" y="300"/>
                  <a:pt x="1384" y="300"/>
                </a:cubicBezTo>
                <a:cubicBezTo>
                  <a:pt x="1394" y="300"/>
                  <a:pt x="1403" y="297"/>
                  <a:pt x="1410" y="291"/>
                </a:cubicBezTo>
                <a:cubicBezTo>
                  <a:pt x="1417" y="285"/>
                  <a:pt x="1420" y="277"/>
                  <a:pt x="1420" y="268"/>
                </a:cubicBezTo>
                <a:cubicBezTo>
                  <a:pt x="1420" y="258"/>
                  <a:pt x="1417" y="251"/>
                  <a:pt x="1410" y="245"/>
                </a:cubicBezTo>
                <a:cubicBezTo>
                  <a:pt x="1404" y="239"/>
                  <a:pt x="1395" y="236"/>
                  <a:pt x="1385" y="236"/>
                </a:cubicBezTo>
                <a:close/>
                <a:moveTo>
                  <a:pt x="1588" y="91"/>
                </a:moveTo>
                <a:cubicBezTo>
                  <a:pt x="1560" y="91"/>
                  <a:pt x="1539" y="103"/>
                  <a:pt x="1524" y="127"/>
                </a:cubicBezTo>
                <a:cubicBezTo>
                  <a:pt x="1524" y="127"/>
                  <a:pt x="1524" y="127"/>
                  <a:pt x="1524" y="127"/>
                </a:cubicBezTo>
                <a:cubicBezTo>
                  <a:pt x="1524" y="96"/>
                  <a:pt x="1524" y="96"/>
                  <a:pt x="1524" y="96"/>
                </a:cubicBezTo>
                <a:cubicBezTo>
                  <a:pt x="1462" y="96"/>
                  <a:pt x="1462" y="96"/>
                  <a:pt x="1462" y="96"/>
                </a:cubicBezTo>
                <a:cubicBezTo>
                  <a:pt x="1462" y="295"/>
                  <a:pt x="1462" y="295"/>
                  <a:pt x="1462" y="295"/>
                </a:cubicBezTo>
                <a:cubicBezTo>
                  <a:pt x="1524" y="295"/>
                  <a:pt x="1524" y="295"/>
                  <a:pt x="1524" y="295"/>
                </a:cubicBezTo>
                <a:cubicBezTo>
                  <a:pt x="1524" y="181"/>
                  <a:pt x="1524" y="181"/>
                  <a:pt x="1524" y="181"/>
                </a:cubicBezTo>
                <a:cubicBezTo>
                  <a:pt x="1524" y="169"/>
                  <a:pt x="1527" y="158"/>
                  <a:pt x="1534" y="150"/>
                </a:cubicBezTo>
                <a:cubicBezTo>
                  <a:pt x="1541" y="142"/>
                  <a:pt x="1550" y="138"/>
                  <a:pt x="1560" y="138"/>
                </a:cubicBezTo>
                <a:cubicBezTo>
                  <a:pt x="1582" y="138"/>
                  <a:pt x="1593" y="153"/>
                  <a:pt x="1593" y="184"/>
                </a:cubicBezTo>
                <a:cubicBezTo>
                  <a:pt x="1593" y="295"/>
                  <a:pt x="1593" y="295"/>
                  <a:pt x="1593" y="295"/>
                </a:cubicBezTo>
                <a:cubicBezTo>
                  <a:pt x="1655" y="295"/>
                  <a:pt x="1655" y="295"/>
                  <a:pt x="1655" y="295"/>
                </a:cubicBezTo>
                <a:cubicBezTo>
                  <a:pt x="1655" y="173"/>
                  <a:pt x="1655" y="173"/>
                  <a:pt x="1655" y="173"/>
                </a:cubicBezTo>
                <a:cubicBezTo>
                  <a:pt x="1655" y="118"/>
                  <a:pt x="1632" y="91"/>
                  <a:pt x="1588" y="91"/>
                </a:cubicBezTo>
                <a:close/>
                <a:moveTo>
                  <a:pt x="1703" y="0"/>
                </a:moveTo>
                <a:cubicBezTo>
                  <a:pt x="1703" y="295"/>
                  <a:pt x="1703" y="295"/>
                  <a:pt x="1703" y="295"/>
                </a:cubicBezTo>
                <a:cubicBezTo>
                  <a:pt x="1765" y="295"/>
                  <a:pt x="1765" y="295"/>
                  <a:pt x="1765" y="295"/>
                </a:cubicBezTo>
                <a:cubicBezTo>
                  <a:pt x="1765" y="0"/>
                  <a:pt x="1765" y="0"/>
                  <a:pt x="1765" y="0"/>
                </a:cubicBezTo>
                <a:lnTo>
                  <a:pt x="170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7" name="Freeform 9">
            <a:extLst>
              <a:ext uri="{FF2B5EF4-FFF2-40B4-BE49-F238E27FC236}">
                <a16:creationId xmlns:a16="http://schemas.microsoft.com/office/drawing/2014/main" id="{CDC6A206-75AC-4A75-97EE-B296C24E1C25}"/>
              </a:ext>
            </a:extLst>
          </p:cNvPr>
          <p:cNvSpPr>
            <a:spLocks noSelect="1"/>
          </p:cNvSpPr>
          <p:nvPr userDrawn="1"/>
        </p:nvSpPr>
        <p:spPr bwMode="gray">
          <a:xfrm>
            <a:off x="9492778" y="6071184"/>
            <a:ext cx="344701" cy="127079"/>
          </a:xfrm>
          <a:custGeom>
            <a:avLst/>
            <a:gdLst>
              <a:gd name="T0" fmla="*/ 316 w 813"/>
              <a:gd name="T1" fmla="*/ 171 h 300"/>
              <a:gd name="T2" fmla="*/ 316 w 813"/>
              <a:gd name="T3" fmla="*/ 295 h 300"/>
              <a:gd name="T4" fmla="*/ 255 w 813"/>
              <a:gd name="T5" fmla="*/ 295 h 300"/>
              <a:gd name="T6" fmla="*/ 255 w 813"/>
              <a:gd name="T7" fmla="*/ 181 h 300"/>
              <a:gd name="T8" fmla="*/ 223 w 813"/>
              <a:gd name="T9" fmla="*/ 138 h 300"/>
              <a:gd name="T10" fmla="*/ 198 w 813"/>
              <a:gd name="T11" fmla="*/ 151 h 300"/>
              <a:gd name="T12" fmla="*/ 189 w 813"/>
              <a:gd name="T13" fmla="*/ 184 h 300"/>
              <a:gd name="T14" fmla="*/ 189 w 813"/>
              <a:gd name="T15" fmla="*/ 295 h 300"/>
              <a:gd name="T16" fmla="*/ 127 w 813"/>
              <a:gd name="T17" fmla="*/ 295 h 300"/>
              <a:gd name="T18" fmla="*/ 127 w 813"/>
              <a:gd name="T19" fmla="*/ 180 h 300"/>
              <a:gd name="T20" fmla="*/ 96 w 813"/>
              <a:gd name="T21" fmla="*/ 138 h 300"/>
              <a:gd name="T22" fmla="*/ 71 w 813"/>
              <a:gd name="T23" fmla="*/ 150 h 300"/>
              <a:gd name="T24" fmla="*/ 61 w 813"/>
              <a:gd name="T25" fmla="*/ 184 h 300"/>
              <a:gd name="T26" fmla="*/ 61 w 813"/>
              <a:gd name="T27" fmla="*/ 295 h 300"/>
              <a:gd name="T28" fmla="*/ 0 w 813"/>
              <a:gd name="T29" fmla="*/ 295 h 300"/>
              <a:gd name="T30" fmla="*/ 0 w 813"/>
              <a:gd name="T31" fmla="*/ 96 h 300"/>
              <a:gd name="T32" fmla="*/ 61 w 813"/>
              <a:gd name="T33" fmla="*/ 96 h 300"/>
              <a:gd name="T34" fmla="*/ 61 w 813"/>
              <a:gd name="T35" fmla="*/ 127 h 300"/>
              <a:gd name="T36" fmla="*/ 62 w 813"/>
              <a:gd name="T37" fmla="*/ 127 h 300"/>
              <a:gd name="T38" fmla="*/ 89 w 813"/>
              <a:gd name="T39" fmla="*/ 101 h 300"/>
              <a:gd name="T40" fmla="*/ 126 w 813"/>
              <a:gd name="T41" fmla="*/ 91 h 300"/>
              <a:gd name="T42" fmla="*/ 184 w 813"/>
              <a:gd name="T43" fmla="*/ 128 h 300"/>
              <a:gd name="T44" fmla="*/ 251 w 813"/>
              <a:gd name="T45" fmla="*/ 91 h 300"/>
              <a:gd name="T46" fmla="*/ 316 w 813"/>
              <a:gd name="T47" fmla="*/ 171 h 300"/>
              <a:gd name="T48" fmla="*/ 551 w 813"/>
              <a:gd name="T49" fmla="*/ 117 h 300"/>
              <a:gd name="T50" fmla="*/ 572 w 813"/>
              <a:gd name="T51" fmla="*/ 190 h 300"/>
              <a:gd name="T52" fmla="*/ 547 w 813"/>
              <a:gd name="T53" fmla="*/ 270 h 300"/>
              <a:gd name="T54" fmla="*/ 482 w 813"/>
              <a:gd name="T55" fmla="*/ 300 h 300"/>
              <a:gd name="T56" fmla="*/ 427 w 813"/>
              <a:gd name="T57" fmla="*/ 272 h 300"/>
              <a:gd name="T58" fmla="*/ 426 w 813"/>
              <a:gd name="T59" fmla="*/ 272 h 300"/>
              <a:gd name="T60" fmla="*/ 426 w 813"/>
              <a:gd name="T61" fmla="*/ 295 h 300"/>
              <a:gd name="T62" fmla="*/ 365 w 813"/>
              <a:gd name="T63" fmla="*/ 295 h 300"/>
              <a:gd name="T64" fmla="*/ 365 w 813"/>
              <a:gd name="T65" fmla="*/ 0 h 300"/>
              <a:gd name="T66" fmla="*/ 426 w 813"/>
              <a:gd name="T67" fmla="*/ 0 h 300"/>
              <a:gd name="T68" fmla="*/ 426 w 813"/>
              <a:gd name="T69" fmla="*/ 126 h 300"/>
              <a:gd name="T70" fmla="*/ 427 w 813"/>
              <a:gd name="T71" fmla="*/ 126 h 300"/>
              <a:gd name="T72" fmla="*/ 492 w 813"/>
              <a:gd name="T73" fmla="*/ 91 h 300"/>
              <a:gd name="T74" fmla="*/ 551 w 813"/>
              <a:gd name="T75" fmla="*/ 117 h 300"/>
              <a:gd name="T76" fmla="*/ 509 w 813"/>
              <a:gd name="T77" fmla="*/ 191 h 300"/>
              <a:gd name="T78" fmla="*/ 498 w 813"/>
              <a:gd name="T79" fmla="*/ 152 h 300"/>
              <a:gd name="T80" fmla="*/ 468 w 813"/>
              <a:gd name="T81" fmla="*/ 138 h 300"/>
              <a:gd name="T82" fmla="*/ 437 w 813"/>
              <a:gd name="T83" fmla="*/ 152 h 300"/>
              <a:gd name="T84" fmla="*/ 425 w 813"/>
              <a:gd name="T85" fmla="*/ 188 h 300"/>
              <a:gd name="T86" fmla="*/ 425 w 813"/>
              <a:gd name="T87" fmla="*/ 208 h 300"/>
              <a:gd name="T88" fmla="*/ 436 w 813"/>
              <a:gd name="T89" fmla="*/ 240 h 300"/>
              <a:gd name="T90" fmla="*/ 465 w 813"/>
              <a:gd name="T91" fmla="*/ 253 h 300"/>
              <a:gd name="T92" fmla="*/ 497 w 813"/>
              <a:gd name="T93" fmla="*/ 237 h 300"/>
              <a:gd name="T94" fmla="*/ 509 w 813"/>
              <a:gd name="T95" fmla="*/ 191 h 300"/>
              <a:gd name="T96" fmla="*/ 813 w 813"/>
              <a:gd name="T97" fmla="*/ 193 h 300"/>
              <a:gd name="T98" fmla="*/ 784 w 813"/>
              <a:gd name="T99" fmla="*/ 271 h 300"/>
              <a:gd name="T100" fmla="*/ 704 w 813"/>
              <a:gd name="T101" fmla="*/ 300 h 300"/>
              <a:gd name="T102" fmla="*/ 626 w 813"/>
              <a:gd name="T103" fmla="*/ 272 h 300"/>
              <a:gd name="T104" fmla="*/ 597 w 813"/>
              <a:gd name="T105" fmla="*/ 196 h 300"/>
              <a:gd name="T106" fmla="*/ 627 w 813"/>
              <a:gd name="T107" fmla="*/ 119 h 300"/>
              <a:gd name="T108" fmla="*/ 707 w 813"/>
              <a:gd name="T109" fmla="*/ 91 h 300"/>
              <a:gd name="T110" fmla="*/ 785 w 813"/>
              <a:gd name="T111" fmla="*/ 119 h 300"/>
              <a:gd name="T112" fmla="*/ 813 w 813"/>
              <a:gd name="T113" fmla="*/ 193 h 300"/>
              <a:gd name="T114" fmla="*/ 750 w 813"/>
              <a:gd name="T115" fmla="*/ 194 h 300"/>
              <a:gd name="T116" fmla="*/ 706 w 813"/>
              <a:gd name="T117" fmla="*/ 138 h 300"/>
              <a:gd name="T118" fmla="*/ 672 w 813"/>
              <a:gd name="T119" fmla="*/ 153 h 300"/>
              <a:gd name="T120" fmla="*/ 660 w 813"/>
              <a:gd name="T121" fmla="*/ 195 h 300"/>
              <a:gd name="T122" fmla="*/ 706 w 813"/>
              <a:gd name="T123" fmla="*/ 253 h 300"/>
              <a:gd name="T124" fmla="*/ 750 w 813"/>
              <a:gd name="T125" fmla="*/ 19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13" h="300">
                <a:moveTo>
                  <a:pt x="316" y="171"/>
                </a:moveTo>
                <a:cubicBezTo>
                  <a:pt x="316" y="295"/>
                  <a:pt x="316" y="295"/>
                  <a:pt x="316" y="295"/>
                </a:cubicBezTo>
                <a:cubicBezTo>
                  <a:pt x="255" y="295"/>
                  <a:pt x="255" y="295"/>
                  <a:pt x="255" y="295"/>
                </a:cubicBezTo>
                <a:cubicBezTo>
                  <a:pt x="255" y="181"/>
                  <a:pt x="255" y="181"/>
                  <a:pt x="255" y="181"/>
                </a:cubicBezTo>
                <a:cubicBezTo>
                  <a:pt x="255" y="152"/>
                  <a:pt x="244" y="138"/>
                  <a:pt x="223" y="138"/>
                </a:cubicBezTo>
                <a:cubicBezTo>
                  <a:pt x="213" y="138"/>
                  <a:pt x="204" y="142"/>
                  <a:pt x="198" y="151"/>
                </a:cubicBezTo>
                <a:cubicBezTo>
                  <a:pt x="192" y="160"/>
                  <a:pt x="189" y="171"/>
                  <a:pt x="189" y="184"/>
                </a:cubicBezTo>
                <a:cubicBezTo>
                  <a:pt x="189" y="295"/>
                  <a:pt x="189" y="295"/>
                  <a:pt x="189" y="295"/>
                </a:cubicBezTo>
                <a:cubicBezTo>
                  <a:pt x="127" y="295"/>
                  <a:pt x="127" y="295"/>
                  <a:pt x="127" y="295"/>
                </a:cubicBezTo>
                <a:cubicBezTo>
                  <a:pt x="127" y="180"/>
                  <a:pt x="127" y="180"/>
                  <a:pt x="127" y="180"/>
                </a:cubicBezTo>
                <a:cubicBezTo>
                  <a:pt x="127" y="152"/>
                  <a:pt x="117" y="138"/>
                  <a:pt x="96" y="138"/>
                </a:cubicBezTo>
                <a:cubicBezTo>
                  <a:pt x="85" y="138"/>
                  <a:pt x="77" y="142"/>
                  <a:pt x="71" y="150"/>
                </a:cubicBezTo>
                <a:cubicBezTo>
                  <a:pt x="64" y="159"/>
                  <a:pt x="61" y="170"/>
                  <a:pt x="61" y="184"/>
                </a:cubicBezTo>
                <a:cubicBezTo>
                  <a:pt x="61" y="295"/>
                  <a:pt x="61" y="295"/>
                  <a:pt x="61" y="295"/>
                </a:cubicBezTo>
                <a:cubicBezTo>
                  <a:pt x="0" y="295"/>
                  <a:pt x="0" y="295"/>
                  <a:pt x="0" y="295"/>
                </a:cubicBezTo>
                <a:cubicBezTo>
                  <a:pt x="0" y="96"/>
                  <a:pt x="0" y="96"/>
                  <a:pt x="0" y="96"/>
                </a:cubicBezTo>
                <a:cubicBezTo>
                  <a:pt x="61" y="96"/>
                  <a:pt x="61" y="96"/>
                  <a:pt x="61" y="96"/>
                </a:cubicBezTo>
                <a:cubicBezTo>
                  <a:pt x="61" y="127"/>
                  <a:pt x="61" y="127"/>
                  <a:pt x="61" y="127"/>
                </a:cubicBezTo>
                <a:cubicBezTo>
                  <a:pt x="62" y="127"/>
                  <a:pt x="62" y="127"/>
                  <a:pt x="62" y="127"/>
                </a:cubicBezTo>
                <a:cubicBezTo>
                  <a:pt x="68" y="116"/>
                  <a:pt x="77" y="108"/>
                  <a:pt x="89" y="101"/>
                </a:cubicBezTo>
                <a:cubicBezTo>
                  <a:pt x="100" y="94"/>
                  <a:pt x="113" y="91"/>
                  <a:pt x="126" y="91"/>
                </a:cubicBezTo>
                <a:cubicBezTo>
                  <a:pt x="154" y="91"/>
                  <a:pt x="174" y="103"/>
                  <a:pt x="184" y="128"/>
                </a:cubicBezTo>
                <a:cubicBezTo>
                  <a:pt x="199" y="103"/>
                  <a:pt x="222" y="91"/>
                  <a:pt x="251" y="91"/>
                </a:cubicBezTo>
                <a:cubicBezTo>
                  <a:pt x="294" y="91"/>
                  <a:pt x="316" y="118"/>
                  <a:pt x="316" y="171"/>
                </a:cubicBezTo>
                <a:close/>
                <a:moveTo>
                  <a:pt x="551" y="117"/>
                </a:moveTo>
                <a:cubicBezTo>
                  <a:pt x="565" y="135"/>
                  <a:pt x="572" y="159"/>
                  <a:pt x="572" y="190"/>
                </a:cubicBezTo>
                <a:cubicBezTo>
                  <a:pt x="572" y="223"/>
                  <a:pt x="564" y="250"/>
                  <a:pt x="547" y="270"/>
                </a:cubicBezTo>
                <a:cubicBezTo>
                  <a:pt x="531" y="290"/>
                  <a:pt x="510" y="300"/>
                  <a:pt x="482" y="300"/>
                </a:cubicBezTo>
                <a:cubicBezTo>
                  <a:pt x="458" y="300"/>
                  <a:pt x="439" y="291"/>
                  <a:pt x="427" y="272"/>
                </a:cubicBezTo>
                <a:cubicBezTo>
                  <a:pt x="426" y="272"/>
                  <a:pt x="426" y="272"/>
                  <a:pt x="426" y="272"/>
                </a:cubicBezTo>
                <a:cubicBezTo>
                  <a:pt x="426" y="295"/>
                  <a:pt x="426" y="295"/>
                  <a:pt x="426" y="295"/>
                </a:cubicBezTo>
                <a:cubicBezTo>
                  <a:pt x="365" y="295"/>
                  <a:pt x="365" y="295"/>
                  <a:pt x="365" y="295"/>
                </a:cubicBezTo>
                <a:cubicBezTo>
                  <a:pt x="365" y="0"/>
                  <a:pt x="365" y="0"/>
                  <a:pt x="365" y="0"/>
                </a:cubicBezTo>
                <a:cubicBezTo>
                  <a:pt x="426" y="0"/>
                  <a:pt x="426" y="0"/>
                  <a:pt x="426" y="0"/>
                </a:cubicBezTo>
                <a:cubicBezTo>
                  <a:pt x="426" y="126"/>
                  <a:pt x="426" y="126"/>
                  <a:pt x="426" y="126"/>
                </a:cubicBezTo>
                <a:cubicBezTo>
                  <a:pt x="427" y="126"/>
                  <a:pt x="427" y="126"/>
                  <a:pt x="427" y="126"/>
                </a:cubicBezTo>
                <a:cubicBezTo>
                  <a:pt x="442" y="103"/>
                  <a:pt x="464" y="91"/>
                  <a:pt x="492" y="91"/>
                </a:cubicBezTo>
                <a:cubicBezTo>
                  <a:pt x="517" y="91"/>
                  <a:pt x="537" y="100"/>
                  <a:pt x="551" y="117"/>
                </a:cubicBezTo>
                <a:close/>
                <a:moveTo>
                  <a:pt x="509" y="191"/>
                </a:moveTo>
                <a:cubicBezTo>
                  <a:pt x="509" y="174"/>
                  <a:pt x="505" y="161"/>
                  <a:pt x="498" y="152"/>
                </a:cubicBezTo>
                <a:cubicBezTo>
                  <a:pt x="491" y="143"/>
                  <a:pt x="481" y="138"/>
                  <a:pt x="468" y="138"/>
                </a:cubicBezTo>
                <a:cubicBezTo>
                  <a:pt x="456" y="138"/>
                  <a:pt x="445" y="143"/>
                  <a:pt x="437" y="152"/>
                </a:cubicBezTo>
                <a:cubicBezTo>
                  <a:pt x="429" y="161"/>
                  <a:pt x="425" y="173"/>
                  <a:pt x="425" y="188"/>
                </a:cubicBezTo>
                <a:cubicBezTo>
                  <a:pt x="425" y="208"/>
                  <a:pt x="425" y="208"/>
                  <a:pt x="425" y="208"/>
                </a:cubicBezTo>
                <a:cubicBezTo>
                  <a:pt x="425" y="221"/>
                  <a:pt x="429" y="232"/>
                  <a:pt x="436" y="240"/>
                </a:cubicBezTo>
                <a:cubicBezTo>
                  <a:pt x="444" y="249"/>
                  <a:pt x="453" y="253"/>
                  <a:pt x="465" y="253"/>
                </a:cubicBezTo>
                <a:cubicBezTo>
                  <a:pt x="479" y="253"/>
                  <a:pt x="489" y="247"/>
                  <a:pt x="497" y="237"/>
                </a:cubicBezTo>
                <a:cubicBezTo>
                  <a:pt x="505" y="226"/>
                  <a:pt x="509" y="210"/>
                  <a:pt x="509" y="191"/>
                </a:cubicBezTo>
                <a:close/>
                <a:moveTo>
                  <a:pt x="813" y="193"/>
                </a:moveTo>
                <a:cubicBezTo>
                  <a:pt x="813" y="226"/>
                  <a:pt x="803" y="252"/>
                  <a:pt x="784" y="271"/>
                </a:cubicBezTo>
                <a:cubicBezTo>
                  <a:pt x="764" y="290"/>
                  <a:pt x="738" y="300"/>
                  <a:pt x="704" y="300"/>
                </a:cubicBezTo>
                <a:cubicBezTo>
                  <a:pt x="671" y="300"/>
                  <a:pt x="645" y="291"/>
                  <a:pt x="626" y="272"/>
                </a:cubicBezTo>
                <a:cubicBezTo>
                  <a:pt x="607" y="253"/>
                  <a:pt x="597" y="228"/>
                  <a:pt x="597" y="196"/>
                </a:cubicBezTo>
                <a:cubicBezTo>
                  <a:pt x="597" y="163"/>
                  <a:pt x="607" y="137"/>
                  <a:pt x="627" y="119"/>
                </a:cubicBezTo>
                <a:cubicBezTo>
                  <a:pt x="647" y="100"/>
                  <a:pt x="673" y="91"/>
                  <a:pt x="707" y="91"/>
                </a:cubicBezTo>
                <a:cubicBezTo>
                  <a:pt x="740" y="91"/>
                  <a:pt x="766" y="100"/>
                  <a:pt x="785" y="119"/>
                </a:cubicBezTo>
                <a:cubicBezTo>
                  <a:pt x="804" y="137"/>
                  <a:pt x="813" y="162"/>
                  <a:pt x="813" y="193"/>
                </a:cubicBezTo>
                <a:close/>
                <a:moveTo>
                  <a:pt x="750" y="194"/>
                </a:moveTo>
                <a:cubicBezTo>
                  <a:pt x="750" y="157"/>
                  <a:pt x="735" y="138"/>
                  <a:pt x="706" y="138"/>
                </a:cubicBezTo>
                <a:cubicBezTo>
                  <a:pt x="691" y="138"/>
                  <a:pt x="680" y="143"/>
                  <a:pt x="672" y="153"/>
                </a:cubicBezTo>
                <a:cubicBezTo>
                  <a:pt x="664" y="163"/>
                  <a:pt x="660" y="177"/>
                  <a:pt x="660" y="195"/>
                </a:cubicBezTo>
                <a:cubicBezTo>
                  <a:pt x="660" y="234"/>
                  <a:pt x="675" y="253"/>
                  <a:pt x="706" y="253"/>
                </a:cubicBezTo>
                <a:cubicBezTo>
                  <a:pt x="736" y="253"/>
                  <a:pt x="750" y="233"/>
                  <a:pt x="750" y="194"/>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4" name="Freeform 13">
            <a:extLst>
              <a:ext uri="{FF2B5EF4-FFF2-40B4-BE49-F238E27FC236}">
                <a16:creationId xmlns:a16="http://schemas.microsoft.com/office/drawing/2014/main" id="{31D0FF1F-7CCB-4A92-903F-3DD77450A463}"/>
              </a:ext>
            </a:extLst>
          </p:cNvPr>
          <p:cNvSpPr>
            <a:spLocks noSelect="1"/>
          </p:cNvSpPr>
          <p:nvPr userDrawn="1"/>
        </p:nvSpPr>
        <p:spPr bwMode="gray">
          <a:xfrm>
            <a:off x="4763" y="719138"/>
            <a:ext cx="2298700" cy="1441450"/>
          </a:xfrm>
          <a:custGeom>
            <a:avLst/>
            <a:gdLst>
              <a:gd name="T0" fmla="*/ 5433 w 5433"/>
              <a:gd name="T1" fmla="*/ 750 h 3403"/>
              <a:gd name="T2" fmla="*/ 4683 w 5433"/>
              <a:gd name="T3" fmla="*/ 0 h 3403"/>
              <a:gd name="T4" fmla="*/ 0 w 5433"/>
              <a:gd name="T5" fmla="*/ 0 h 3403"/>
              <a:gd name="T6" fmla="*/ 0 w 5433"/>
              <a:gd name="T7" fmla="*/ 3403 h 3403"/>
              <a:gd name="T8" fmla="*/ 5433 w 5433"/>
              <a:gd name="T9" fmla="*/ 3403 h 3403"/>
              <a:gd name="T10" fmla="*/ 5433 w 5433"/>
              <a:gd name="T11" fmla="*/ 750 h 3403"/>
            </a:gdLst>
            <a:ahLst/>
            <a:cxnLst>
              <a:cxn ang="0">
                <a:pos x="T0" y="T1"/>
              </a:cxn>
              <a:cxn ang="0">
                <a:pos x="T2" y="T3"/>
              </a:cxn>
              <a:cxn ang="0">
                <a:pos x="T4" y="T5"/>
              </a:cxn>
              <a:cxn ang="0">
                <a:pos x="T6" y="T7"/>
              </a:cxn>
              <a:cxn ang="0">
                <a:pos x="T8" y="T9"/>
              </a:cxn>
              <a:cxn ang="0">
                <a:pos x="T10" y="T11"/>
              </a:cxn>
            </a:cxnLst>
            <a:rect l="0" t="0" r="r" b="b"/>
            <a:pathLst>
              <a:path w="5433" h="3403">
                <a:moveTo>
                  <a:pt x="5433" y="750"/>
                </a:moveTo>
                <a:cubicBezTo>
                  <a:pt x="5433" y="338"/>
                  <a:pt x="5095" y="0"/>
                  <a:pt x="4683" y="0"/>
                </a:cubicBezTo>
                <a:cubicBezTo>
                  <a:pt x="0" y="0"/>
                  <a:pt x="0" y="0"/>
                  <a:pt x="0" y="0"/>
                </a:cubicBezTo>
                <a:cubicBezTo>
                  <a:pt x="0" y="3403"/>
                  <a:pt x="0" y="3403"/>
                  <a:pt x="0" y="3403"/>
                </a:cubicBezTo>
                <a:cubicBezTo>
                  <a:pt x="5433" y="3403"/>
                  <a:pt x="5433" y="3403"/>
                  <a:pt x="5433" y="3403"/>
                </a:cubicBezTo>
                <a:lnTo>
                  <a:pt x="5433" y="750"/>
                </a:lnTo>
                <a:close/>
              </a:path>
            </a:pathLst>
          </a:custGeom>
          <a:solidFill>
            <a:srgbClr val="009EE2"/>
          </a:solidFill>
          <a:ln>
            <a:noFill/>
          </a:ln>
          <a:effectLst>
            <a:outerShdw blurRad="76200" sx="104000" sy="104000" algn="ctr" rotWithShape="0">
              <a:srgbClr val="D0CECE">
                <a:alpha val="76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pic>
        <p:nvPicPr>
          <p:cNvPr id="26" name="***logo">
            <a:extLst>
              <a:ext uri="{FF2B5EF4-FFF2-40B4-BE49-F238E27FC236}">
                <a16:creationId xmlns:a16="http://schemas.microsoft.com/office/drawing/2014/main" id="{A2409C37-EC2C-4007-89C3-F83F32B5BFF0}"/>
              </a:ext>
            </a:extLst>
          </p:cNvPr>
          <p:cNvPicPr>
            <a:picLocks noSelect="1" noChangeAspect="1"/>
          </p:cNvPicPr>
          <p:nvPr userDrawn="1"/>
        </p:nvPicPr>
        <p:blipFill>
          <a:blip r:embed="rId3"/>
          <a:stretch>
            <a:fillRect/>
          </a:stretch>
        </p:blipFill>
        <p:spPr bwMode="gray">
          <a:xfrm>
            <a:off x="4680" y="719280"/>
            <a:ext cx="2298600" cy="1440600"/>
          </a:xfrm>
          <a:prstGeom prst="rect">
            <a:avLst/>
          </a:prstGeom>
        </p:spPr>
      </p:pic>
    </p:spTree>
    <p:extLst>
      <p:ext uri="{BB962C8B-B14F-4D97-AF65-F5344CB8AC3E}">
        <p14:creationId xmlns:p14="http://schemas.microsoft.com/office/powerpoint/2010/main" val="2797256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gray"/>
        <p:txBody>
          <a:bodyPr/>
          <a:lstStyle/>
          <a:p>
            <a:r>
              <a:rPr lang="nl-NL" noProof="1"/>
              <a:t>[Titel]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2"/>
        </a:solidFill>
        <a:effectLst/>
      </p:bgPr>
    </p:bg>
    <p:spTree>
      <p:nvGrpSpPr>
        <p:cNvPr id="1" name=""/>
        <p:cNvGrpSpPr/>
        <p:nvPr/>
      </p:nvGrpSpPr>
      <p:grpSpPr>
        <a:xfrm>
          <a:off x="0" y="0"/>
          <a:ext cx="0" cy="0"/>
          <a:chOff x="0" y="0"/>
          <a:chExt cx="0" cy="0"/>
        </a:xfrm>
      </p:grpSpPr>
      <p:pic>
        <p:nvPicPr>
          <p:cNvPr id="14" name="Afbeelding 13" hidden="1">
            <a:extLst>
              <a:ext uri="{FF2B5EF4-FFF2-40B4-BE49-F238E27FC236}">
                <a16:creationId xmlns:a16="http://schemas.microsoft.com/office/drawing/2014/main" id="{60ABDAD1-1417-4A76-B2E5-DEB5397BB4D7}"/>
              </a:ext>
            </a:extLst>
          </p:cNvPr>
          <p:cNvPicPr>
            <a:picLocks noSelect="1" noChangeAspect="1"/>
          </p:cNvPicPr>
          <p:nvPr userDrawn="1"/>
        </p:nvPicPr>
        <p:blipFill>
          <a:blip r:embed="rId12"/>
          <a:stretch>
            <a:fillRect/>
          </a:stretch>
        </p:blipFill>
        <p:spPr>
          <a:xfrm>
            <a:off x="3393" y="0"/>
            <a:ext cx="12188389" cy="6858000"/>
          </a:xfrm>
          <a:prstGeom prst="rect">
            <a:avLst/>
          </a:prstGeom>
        </p:spPr>
      </p:pic>
      <p:pic>
        <p:nvPicPr>
          <p:cNvPr id="10" name="***druppels">
            <a:extLst>
              <a:ext uri="{FF2B5EF4-FFF2-40B4-BE49-F238E27FC236}">
                <a16:creationId xmlns:a16="http://schemas.microsoft.com/office/drawing/2014/main" id="{720F36EC-87A9-44DD-BB0D-0AAA2D3BE9E8}"/>
              </a:ext>
            </a:extLst>
          </p:cNvPr>
          <p:cNvPicPr>
            <a:picLocks noSelect="1" noChangeAspect="1"/>
          </p:cNvPicPr>
          <p:nvPr userDrawn="1"/>
        </p:nvPicPr>
        <p:blipFill>
          <a:blip r:embed="rId13"/>
          <a:stretch>
            <a:fillRect/>
          </a:stretch>
        </p:blipFill>
        <p:spPr bwMode="gray">
          <a:xfrm>
            <a:off x="0" y="0"/>
            <a:ext cx="2529840" cy="6858000"/>
          </a:xfrm>
          <a:prstGeom prst="rect">
            <a:avLst/>
          </a:prstGeom>
        </p:spPr>
      </p:pic>
      <p:sp>
        <p:nvSpPr>
          <p:cNvPr id="2" name="Tijdelijke aanduiding voor titel 1"/>
          <p:cNvSpPr>
            <a:spLocks noGrp="1" noSelect="1"/>
          </p:cNvSpPr>
          <p:nvPr>
            <p:ph type="title"/>
          </p:nvPr>
        </p:nvSpPr>
        <p:spPr bwMode="gray">
          <a:xfrm>
            <a:off x="1328739" y="377788"/>
            <a:ext cx="8153224" cy="1143000"/>
          </a:xfrm>
          <a:prstGeom prst="rect">
            <a:avLst/>
          </a:prstGeom>
        </p:spPr>
        <p:txBody>
          <a:bodyPr vert="horz" lIns="0" tIns="0" rIns="0" bIns="0" rtlCol="0" anchor="b">
            <a:noAutofit/>
          </a:bodyPr>
          <a:lstStyle/>
          <a:p>
            <a:r>
              <a:rPr lang="nl-NL" noProof="1"/>
              <a:t>Klik om de stijl te bewerken</a:t>
            </a:r>
          </a:p>
        </p:txBody>
      </p:sp>
      <p:sp>
        <p:nvSpPr>
          <p:cNvPr id="3" name="Tijdelijke aanduiding voor tekst 2 (JU-Free)"/>
          <p:cNvSpPr>
            <a:spLocks noGrp="1"/>
          </p:cNvSpPr>
          <p:nvPr>
            <p:ph type="body" idx="1"/>
          </p:nvPr>
        </p:nvSpPr>
        <p:spPr bwMode="gray">
          <a:xfrm>
            <a:off x="1345059" y="2312876"/>
            <a:ext cx="8712968" cy="3384377"/>
          </a:xfrm>
          <a:prstGeom prst="rect">
            <a:avLst/>
          </a:prstGeom>
        </p:spPr>
        <p:txBody>
          <a:bodyPr vert="horz" lIns="0" tIns="0" rIns="0" bIns="0" rtlCol="0">
            <a:noAutofit/>
          </a:bodyPr>
          <a:lstStyle/>
          <a:p>
            <a:pPr lvl="0"/>
            <a:r>
              <a:rPr lang="nl-NL" noProof="1"/>
              <a:t>JU-LEVEL1=Opsomming 1e niveau</a:t>
            </a:r>
          </a:p>
          <a:p>
            <a:pPr lvl="1"/>
            <a:r>
              <a:rPr lang="nl-NL" noProof="1"/>
              <a:t>JU-LEVEL2=Opsomming 2e niveau</a:t>
            </a:r>
          </a:p>
          <a:p>
            <a:pPr lvl="2"/>
            <a:r>
              <a:rPr lang="nl-NL" noProof="1"/>
              <a:t>JU-LEVEL3=Opsomming 3e niveau</a:t>
            </a:r>
          </a:p>
          <a:p>
            <a:pPr lvl="3"/>
            <a:r>
              <a:rPr lang="nl-NL" noProof="1"/>
              <a:t>JU-LEVEL4=Kop</a:t>
            </a:r>
          </a:p>
          <a:p>
            <a:pPr lvl="4"/>
            <a:r>
              <a:rPr lang="nl-NL" noProof="1"/>
              <a:t>JU-LEVEL5=Basistekst</a:t>
            </a:r>
          </a:p>
          <a:p>
            <a:pPr lvl="5"/>
            <a:r>
              <a:rPr lang="nl-NL" noProof="1"/>
              <a:t>JU-LEVEL6=Zwevend 1e niveau</a:t>
            </a:r>
          </a:p>
          <a:p>
            <a:pPr lvl="6"/>
            <a:r>
              <a:rPr lang="nl-NL" noProof="1"/>
              <a:t>JU-LEVEL7=Zwevend 2e niveau</a:t>
            </a:r>
          </a:p>
          <a:p>
            <a:pPr lvl="7"/>
            <a:r>
              <a:rPr lang="nl-NL" noProof="1"/>
              <a:t>JU-LEVEL8=Zwevend 3e niveau</a:t>
            </a:r>
          </a:p>
          <a:p>
            <a:pPr lvl="8"/>
            <a:r>
              <a:rPr lang="nl-NL" noProof="1"/>
              <a:t>JU-LEVEL9=Negende niveau</a:t>
            </a:r>
          </a:p>
        </p:txBody>
      </p:sp>
      <p:sp>
        <p:nvSpPr>
          <p:cNvPr id="4" name="Tijdelijke aanduiding voor datum 3"/>
          <p:cNvSpPr>
            <a:spLocks noGrp="1" noSelect="1"/>
          </p:cNvSpPr>
          <p:nvPr>
            <p:ph type="dt" sz="half" idx="2"/>
          </p:nvPr>
        </p:nvSpPr>
        <p:spPr bwMode="gray">
          <a:xfrm>
            <a:off x="184547" y="6021288"/>
            <a:ext cx="1705099" cy="252000"/>
          </a:xfrm>
          <a:prstGeom prst="rect">
            <a:avLst/>
          </a:prstGeom>
        </p:spPr>
        <p:txBody>
          <a:bodyPr vert="horz" lIns="0" tIns="0" rIns="0" bIns="0" rtlCol="0" anchor="t">
            <a:noAutofit/>
          </a:bodyPr>
          <a:lstStyle>
            <a:lvl1pPr algn="r">
              <a:defRPr sz="1600" b="1">
                <a:solidFill>
                  <a:schemeClr val="bg1"/>
                </a:solidFill>
                <a:latin typeface="+mj-lt"/>
              </a:defRPr>
            </a:lvl1pPr>
          </a:lstStyle>
          <a:p>
            <a:fld id="{2923B9C5-BE15-4844-92EA-6B5A4B794705}" type="datetime4">
              <a:rPr lang="nl-NL" noProof="1" smtClean="0"/>
              <a:pPr/>
              <a:t>25 januari 2023</a:t>
            </a:fld>
            <a:endParaRPr lang="nl-NL" noProof="1"/>
          </a:p>
        </p:txBody>
      </p:sp>
      <p:sp>
        <p:nvSpPr>
          <p:cNvPr id="5" name="Tijdelijke aanduiding voor voettekst 4"/>
          <p:cNvSpPr>
            <a:spLocks noGrp="1" noSelect="1"/>
          </p:cNvSpPr>
          <p:nvPr>
            <p:ph type="ftr" sz="quarter" idx="3"/>
          </p:nvPr>
        </p:nvSpPr>
        <p:spPr bwMode="gray">
          <a:xfrm>
            <a:off x="2101143" y="6021288"/>
            <a:ext cx="6265512" cy="252000"/>
          </a:xfrm>
          <a:prstGeom prst="rect">
            <a:avLst/>
          </a:prstGeom>
        </p:spPr>
        <p:txBody>
          <a:bodyPr vert="horz" lIns="0" tIns="0" rIns="0" bIns="0" rtlCol="0" anchor="t">
            <a:noAutofit/>
          </a:bodyPr>
          <a:lstStyle>
            <a:lvl1pPr algn="l">
              <a:defRPr sz="1600" b="1">
                <a:solidFill>
                  <a:schemeClr val="bg1"/>
                </a:solidFill>
                <a:latin typeface="+mj-lt"/>
              </a:defRPr>
            </a:lvl1pPr>
          </a:lstStyle>
          <a:p>
            <a:r>
              <a:rPr lang="nl-NL" noProof="1"/>
              <a:t>[Voornaam Achternaam]</a:t>
            </a:r>
          </a:p>
        </p:txBody>
      </p:sp>
      <p:sp>
        <p:nvSpPr>
          <p:cNvPr id="6" name="Tijdelijke aanduiding voor dianummer 5"/>
          <p:cNvSpPr>
            <a:spLocks noGrp="1" noSelect="1"/>
          </p:cNvSpPr>
          <p:nvPr>
            <p:ph type="sldNum" sz="quarter" idx="4"/>
          </p:nvPr>
        </p:nvSpPr>
        <p:spPr bwMode="gray">
          <a:xfrm>
            <a:off x="9986020" y="6021288"/>
            <a:ext cx="1613802" cy="252000"/>
          </a:xfrm>
          <a:prstGeom prst="rect">
            <a:avLst/>
          </a:prstGeom>
        </p:spPr>
        <p:txBody>
          <a:bodyPr vert="horz" lIns="0" tIns="0" rIns="0" bIns="0" rtlCol="0" anchor="ctr">
            <a:noAutofit/>
          </a:bodyPr>
          <a:lstStyle>
            <a:lvl1pPr algn="r">
              <a:defRPr sz="1600" b="1">
                <a:solidFill>
                  <a:schemeClr val="bg1"/>
                </a:solidFill>
                <a:latin typeface="+mj-lt"/>
              </a:defRPr>
            </a:lvl1pPr>
          </a:lstStyle>
          <a:p>
            <a:r>
              <a:rPr lang="nl-NL" noProof="1"/>
              <a:t> </a:t>
            </a:r>
            <a:fld id="{1336C48C-F87C-4E4B-81EF-5027B17D1F61}" type="slidenum">
              <a:rPr lang="nl-NL" noProof="1" smtClean="0"/>
              <a:pPr/>
              <a:t>‹nr.›</a:t>
            </a:fld>
            <a:endParaRPr lang="nl-NL" noProof="1"/>
          </a:p>
        </p:txBody>
      </p:sp>
    </p:spTree>
  </p:cSld>
  <p:clrMap bg1="lt1" tx1="dk1" bg2="lt2" tx2="dk2" accent1="accent1" accent2="accent2" accent3="accent3" accent4="accent4" accent5="accent5" accent6="accent6" hlink="hlink" folHlink="folHlink"/>
  <p:sldLayoutIdLst>
    <p:sldLayoutId id="2147483718" r:id="rId1"/>
    <p:sldLayoutId id="2147483710" r:id="rId2"/>
    <p:sldLayoutId id="2147483711" r:id="rId3"/>
    <p:sldLayoutId id="2147483717" r:id="rId4"/>
    <p:sldLayoutId id="2147483715" r:id="rId5"/>
    <p:sldLayoutId id="2147483719" r:id="rId6"/>
    <p:sldLayoutId id="2147483720" r:id="rId7"/>
    <p:sldLayoutId id="2147483716" r:id="rId8"/>
    <p:sldLayoutId id="2147483713" r:id="rId9"/>
    <p:sldLayoutId id="2147483714" r:id="rId10"/>
  </p:sldLayoutIdLst>
  <p:hf sldNum="0" hdr="0" ftr="0" dt="0"/>
  <p:txStyles>
    <p:titleStyle>
      <a:lvl1pPr algn="l" defTabSz="1088937" rtl="0" eaLnBrk="1" latinLnBrk="0" hangingPunct="1">
        <a:spcBef>
          <a:spcPct val="0"/>
        </a:spcBef>
        <a:buNone/>
        <a:defRPr sz="3500" b="1" kern="1200">
          <a:solidFill>
            <a:schemeClr val="tx1"/>
          </a:solidFill>
          <a:latin typeface="+mj-lt"/>
          <a:ea typeface="+mj-ea"/>
          <a:cs typeface="+mj-cs"/>
        </a:defRPr>
      </a:lvl1pPr>
    </p:titleStyle>
    <p:bodyStyle>
      <a:lvl1pPr marL="230400" indent="-230400" algn="l" defTabSz="1088937" rtl="0" eaLnBrk="1" latinLnBrk="0" hangingPunct="1">
        <a:spcBef>
          <a:spcPts val="0"/>
        </a:spcBef>
        <a:buFont typeface="Arial" pitchFamily="34" charset="0"/>
        <a:buChar char="•"/>
        <a:defRPr sz="2700" b="0" kern="1200" baseline="0">
          <a:solidFill>
            <a:schemeClr val="tx1"/>
          </a:solidFill>
          <a:latin typeface="+mn-lt"/>
          <a:ea typeface="+mn-ea"/>
          <a:cs typeface="+mn-cs"/>
        </a:defRPr>
      </a:lvl1pPr>
      <a:lvl2pPr marL="237600" indent="-237600" algn="l" defTabSz="1088937" rtl="0" eaLnBrk="1" latinLnBrk="0" hangingPunct="1">
        <a:spcBef>
          <a:spcPts val="0"/>
        </a:spcBef>
        <a:buClr>
          <a:schemeClr val="tx1"/>
        </a:buClr>
        <a:buFont typeface="Arial" pitchFamily="34" charset="0"/>
        <a:buChar char="•"/>
        <a:defRPr sz="2700" kern="1200">
          <a:solidFill>
            <a:schemeClr val="accent3"/>
          </a:solidFill>
          <a:latin typeface="+mn-lt"/>
          <a:ea typeface="+mn-ea"/>
          <a:cs typeface="+mn-cs"/>
        </a:defRPr>
      </a:lvl2pPr>
      <a:lvl3pPr marL="475200" indent="-237600" algn="l" defTabSz="1088937" rtl="0" eaLnBrk="1" latinLnBrk="0" hangingPunct="1">
        <a:spcBef>
          <a:spcPts val="0"/>
        </a:spcBef>
        <a:buFont typeface="Arial" pitchFamily="34" charset="0"/>
        <a:buChar char="•"/>
        <a:defRPr sz="1901" b="0" kern="1200">
          <a:solidFill>
            <a:schemeClr val="tx1"/>
          </a:solidFill>
          <a:latin typeface="+mn-lt"/>
          <a:ea typeface="+mn-ea"/>
          <a:cs typeface="+mn-cs"/>
        </a:defRPr>
      </a:lvl3pPr>
      <a:lvl4pPr marL="0" indent="0" algn="l" defTabSz="1088937" rtl="0" eaLnBrk="1" latinLnBrk="0" hangingPunct="1">
        <a:spcBef>
          <a:spcPts val="0"/>
        </a:spcBef>
        <a:buFont typeface="Arial" pitchFamily="34" charset="0"/>
        <a:buNone/>
        <a:defRPr sz="2400" b="1" kern="1200">
          <a:solidFill>
            <a:schemeClr val="tx1"/>
          </a:solidFill>
          <a:latin typeface="+mn-lt"/>
          <a:ea typeface="+mn-ea"/>
          <a:cs typeface="+mn-cs"/>
        </a:defRPr>
      </a:lvl4pPr>
      <a:lvl5pPr marL="0" indent="0" algn="l" defTabSz="1088937" rtl="0" eaLnBrk="1" latinLnBrk="0" hangingPunct="1">
        <a:spcBef>
          <a:spcPts val="1500"/>
        </a:spcBef>
        <a:buFont typeface="Arial" pitchFamily="34" charset="0"/>
        <a:buNone/>
        <a:defRPr sz="2700" kern="1200">
          <a:solidFill>
            <a:schemeClr val="tx1"/>
          </a:solidFill>
          <a:latin typeface="+mn-lt"/>
          <a:ea typeface="+mn-ea"/>
          <a:cs typeface="+mn-cs"/>
        </a:defRPr>
      </a:lvl5pPr>
      <a:lvl6pPr marL="237600" indent="0" algn="l" defTabSz="1088937" rtl="0" eaLnBrk="1" latinLnBrk="0" hangingPunct="1">
        <a:spcBef>
          <a:spcPts val="0"/>
        </a:spcBef>
        <a:buFont typeface="Arial" pitchFamily="34" charset="0"/>
        <a:buNone/>
        <a:defRPr sz="2700" kern="1200">
          <a:solidFill>
            <a:schemeClr val="tx1"/>
          </a:solidFill>
          <a:latin typeface="+mn-lt"/>
          <a:ea typeface="+mn-ea"/>
          <a:cs typeface="+mn-cs"/>
        </a:defRPr>
      </a:lvl6pPr>
      <a:lvl7pPr marL="475200" indent="0" algn="l" defTabSz="1088937" rtl="0" eaLnBrk="1" latinLnBrk="0" hangingPunct="1">
        <a:spcBef>
          <a:spcPts val="0"/>
        </a:spcBef>
        <a:buFont typeface="Arial" pitchFamily="34" charset="0"/>
        <a:buNone/>
        <a:defRPr sz="2101" kern="1200">
          <a:solidFill>
            <a:schemeClr val="tx1"/>
          </a:solidFill>
          <a:latin typeface="+mn-lt"/>
          <a:ea typeface="+mn-ea"/>
          <a:cs typeface="+mn-cs"/>
        </a:defRPr>
      </a:lvl7pPr>
      <a:lvl8pPr marL="712800" indent="0" algn="l" defTabSz="1088937" rtl="0" eaLnBrk="1" latinLnBrk="0" hangingPunct="1">
        <a:spcBef>
          <a:spcPts val="0"/>
        </a:spcBef>
        <a:buFont typeface="Arial" pitchFamily="34" charset="0"/>
        <a:buNone/>
        <a:defRPr sz="1901" kern="1200">
          <a:solidFill>
            <a:schemeClr val="tx1"/>
          </a:solidFill>
          <a:latin typeface="+mn-lt"/>
          <a:ea typeface="+mn-ea"/>
          <a:cs typeface="+mn-cs"/>
        </a:defRPr>
      </a:lvl8pPr>
      <a:lvl9pPr marL="0" indent="0" algn="l" defTabSz="1088937" rtl="0" eaLnBrk="1" latinLnBrk="0" hangingPunct="1">
        <a:spcBef>
          <a:spcPts val="0"/>
        </a:spcBef>
        <a:buFont typeface="Arial" pitchFamily="34" charset="0"/>
        <a:buNone/>
        <a:defRPr sz="1701" kern="1200">
          <a:solidFill>
            <a:schemeClr val="tx1"/>
          </a:solidFill>
          <a:latin typeface="+mn-lt"/>
          <a:ea typeface="+mn-ea"/>
          <a:cs typeface="+mn-cs"/>
        </a:defRPr>
      </a:lvl9pPr>
    </p:bodyStyle>
    <p:otherStyle>
      <a:defPPr>
        <a:defRPr lang="nl-NL"/>
      </a:defPPr>
      <a:lvl1pPr marL="0" algn="l" defTabSz="1088937" rtl="0" eaLnBrk="1" latinLnBrk="0" hangingPunct="1">
        <a:defRPr sz="2101" kern="1200">
          <a:solidFill>
            <a:schemeClr val="tx1"/>
          </a:solidFill>
          <a:latin typeface="+mn-lt"/>
          <a:ea typeface="+mn-ea"/>
          <a:cs typeface="+mn-cs"/>
        </a:defRPr>
      </a:lvl1pPr>
      <a:lvl2pPr marL="544469" algn="l" defTabSz="1088937" rtl="0" eaLnBrk="1" latinLnBrk="0" hangingPunct="1">
        <a:defRPr sz="2101" kern="1200">
          <a:solidFill>
            <a:schemeClr val="tx1"/>
          </a:solidFill>
          <a:latin typeface="+mn-lt"/>
          <a:ea typeface="+mn-ea"/>
          <a:cs typeface="+mn-cs"/>
        </a:defRPr>
      </a:lvl2pPr>
      <a:lvl3pPr marL="1088937" algn="l" defTabSz="1088937" rtl="0" eaLnBrk="1" latinLnBrk="0" hangingPunct="1">
        <a:defRPr sz="2101" kern="1200">
          <a:solidFill>
            <a:schemeClr val="tx1"/>
          </a:solidFill>
          <a:latin typeface="+mn-lt"/>
          <a:ea typeface="+mn-ea"/>
          <a:cs typeface="+mn-cs"/>
        </a:defRPr>
      </a:lvl3pPr>
      <a:lvl4pPr marL="1633406" algn="l" defTabSz="1088937" rtl="0" eaLnBrk="1" latinLnBrk="0" hangingPunct="1">
        <a:defRPr sz="2101" kern="1200">
          <a:solidFill>
            <a:schemeClr val="tx1"/>
          </a:solidFill>
          <a:latin typeface="+mn-lt"/>
          <a:ea typeface="+mn-ea"/>
          <a:cs typeface="+mn-cs"/>
        </a:defRPr>
      </a:lvl4pPr>
      <a:lvl5pPr marL="2177875" algn="l" defTabSz="1088937" rtl="0" eaLnBrk="1" latinLnBrk="0" hangingPunct="1">
        <a:defRPr sz="2101" kern="1200">
          <a:solidFill>
            <a:schemeClr val="tx1"/>
          </a:solidFill>
          <a:latin typeface="+mn-lt"/>
          <a:ea typeface="+mn-ea"/>
          <a:cs typeface="+mn-cs"/>
        </a:defRPr>
      </a:lvl5pPr>
      <a:lvl6pPr marL="2722343" algn="l" defTabSz="1088937" rtl="0" eaLnBrk="1" latinLnBrk="0" hangingPunct="1">
        <a:defRPr sz="2101" kern="1200">
          <a:solidFill>
            <a:schemeClr val="tx1"/>
          </a:solidFill>
          <a:latin typeface="+mn-lt"/>
          <a:ea typeface="+mn-ea"/>
          <a:cs typeface="+mn-cs"/>
        </a:defRPr>
      </a:lvl6pPr>
      <a:lvl7pPr marL="3266811" algn="l" defTabSz="1088937" rtl="0" eaLnBrk="1" latinLnBrk="0" hangingPunct="1">
        <a:defRPr sz="2101" kern="1200">
          <a:solidFill>
            <a:schemeClr val="tx1"/>
          </a:solidFill>
          <a:latin typeface="+mn-lt"/>
          <a:ea typeface="+mn-ea"/>
          <a:cs typeface="+mn-cs"/>
        </a:defRPr>
      </a:lvl7pPr>
      <a:lvl8pPr marL="3811280" algn="l" defTabSz="1088937" rtl="0" eaLnBrk="1" latinLnBrk="0" hangingPunct="1">
        <a:defRPr sz="2101" kern="1200">
          <a:solidFill>
            <a:schemeClr val="tx1"/>
          </a:solidFill>
          <a:latin typeface="+mn-lt"/>
          <a:ea typeface="+mn-ea"/>
          <a:cs typeface="+mn-cs"/>
        </a:defRPr>
      </a:lvl8pPr>
      <a:lvl9pPr marL="4355749" algn="l" defTabSz="1088937" rtl="0" eaLnBrk="1" latinLnBrk="0" hangingPunct="1">
        <a:defRPr sz="2101"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8880DD-08C7-4DE2-BE96-59E18BF4D866}"/>
              </a:ext>
            </a:extLst>
          </p:cNvPr>
          <p:cNvSpPr>
            <a:spLocks noGrp="1"/>
          </p:cNvSpPr>
          <p:nvPr>
            <p:ph type="ctrTitle"/>
          </p:nvPr>
        </p:nvSpPr>
        <p:spPr>
          <a:xfrm>
            <a:off x="1201043" y="3068960"/>
            <a:ext cx="9152649" cy="1758057"/>
          </a:xfrm>
        </p:spPr>
        <p:txBody>
          <a:bodyPr/>
          <a:lstStyle/>
          <a:p>
            <a:r>
              <a:rPr lang="nl-NL" sz="4800" dirty="0"/>
              <a:t>Vak: Omgaan met grensoverschrijdend gedrag</a:t>
            </a:r>
            <a:endParaRPr lang="nl-NL" sz="4800" dirty="0">
              <a:cs typeface="Arial"/>
            </a:endParaRPr>
          </a:p>
        </p:txBody>
      </p:sp>
      <p:sp>
        <p:nvSpPr>
          <p:cNvPr id="3" name="Ondertitel 2">
            <a:extLst>
              <a:ext uri="{FF2B5EF4-FFF2-40B4-BE49-F238E27FC236}">
                <a16:creationId xmlns:a16="http://schemas.microsoft.com/office/drawing/2014/main" id="{F70F51F9-5BDF-413C-92A8-C6986B80BBF3}"/>
              </a:ext>
            </a:extLst>
          </p:cNvPr>
          <p:cNvSpPr>
            <a:spLocks noGrp="1"/>
          </p:cNvSpPr>
          <p:nvPr>
            <p:ph type="subTitle" idx="1"/>
          </p:nvPr>
        </p:nvSpPr>
        <p:spPr>
          <a:xfrm>
            <a:off x="1377468" y="5373216"/>
            <a:ext cx="9145016" cy="564468"/>
          </a:xfrm>
        </p:spPr>
        <p:txBody>
          <a:bodyPr vert="horz" lIns="0" tIns="0" rIns="0" bIns="0" rtlCol="0" anchor="t">
            <a:noAutofit/>
          </a:bodyPr>
          <a:lstStyle/>
          <a:p>
            <a:r>
              <a:rPr lang="nl-NL" dirty="0">
                <a:cs typeface="Arial"/>
              </a:rPr>
              <a:t>Onderwerp: </a:t>
            </a:r>
            <a:r>
              <a:rPr lang="nl-NL" sz="3200" dirty="0"/>
              <a:t>Seksueel grensoverschrijdend gedrag</a:t>
            </a:r>
            <a:endParaRPr lang="nl-NL" dirty="0">
              <a:cs typeface="Arial"/>
            </a:endParaRPr>
          </a:p>
        </p:txBody>
      </p:sp>
    </p:spTree>
    <p:extLst>
      <p:ext uri="{BB962C8B-B14F-4D97-AF65-F5344CB8AC3E}">
        <p14:creationId xmlns:p14="http://schemas.microsoft.com/office/powerpoint/2010/main" val="1673362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85ECDF7F-2F3C-8A54-283E-3724C0FAC7F6}"/>
              </a:ext>
            </a:extLst>
          </p:cNvPr>
          <p:cNvSpPr>
            <a:spLocks noGrp="1"/>
          </p:cNvSpPr>
          <p:nvPr>
            <p:ph sz="quarter" idx="13"/>
          </p:nvPr>
        </p:nvSpPr>
        <p:spPr>
          <a:xfrm>
            <a:off x="1328739" y="2265342"/>
            <a:ext cx="4320000" cy="3384360"/>
          </a:xfrm>
        </p:spPr>
        <p:txBody>
          <a:bodyPr/>
          <a:lstStyle/>
          <a:p>
            <a:pPr algn="l">
              <a:buFont typeface="Arial" panose="020B0604020202020204" pitchFamily="34" charset="0"/>
              <a:buChar char="•"/>
            </a:pPr>
            <a:r>
              <a:rPr lang="nl-NL" b="0" i="0" dirty="0">
                <a:solidFill>
                  <a:srgbClr val="424242"/>
                </a:solidFill>
                <a:effectLst/>
              </a:rPr>
              <a:t>verstandelijke handicap of chronische ziekte</a:t>
            </a:r>
          </a:p>
          <a:p>
            <a:pPr marL="0" indent="0" algn="l">
              <a:buNone/>
            </a:pPr>
            <a:endParaRPr lang="nl-NL" b="0" i="0" dirty="0">
              <a:solidFill>
                <a:srgbClr val="424242"/>
              </a:solidFill>
              <a:effectLst/>
            </a:endParaRPr>
          </a:p>
          <a:p>
            <a:pPr algn="l">
              <a:buFont typeface="Arial" panose="020B0604020202020204" pitchFamily="34" charset="0"/>
              <a:buChar char="•"/>
            </a:pPr>
            <a:r>
              <a:rPr lang="nl-NL" b="0" i="0" dirty="0">
                <a:solidFill>
                  <a:srgbClr val="424242"/>
                </a:solidFill>
                <a:effectLst/>
              </a:rPr>
              <a:t>vrouwelijk geslacht</a:t>
            </a:r>
          </a:p>
          <a:p>
            <a:pPr marL="0" indent="0" algn="l">
              <a:buNone/>
            </a:pPr>
            <a:endParaRPr lang="nl-NL" b="0" i="0" dirty="0">
              <a:solidFill>
                <a:srgbClr val="424242"/>
              </a:solidFill>
              <a:effectLst/>
            </a:endParaRPr>
          </a:p>
          <a:p>
            <a:pPr algn="l">
              <a:buFont typeface="Arial" panose="020B0604020202020204" pitchFamily="34" charset="0"/>
              <a:buChar char="•"/>
            </a:pPr>
            <a:r>
              <a:rPr lang="nl-NL" b="0" i="0" dirty="0">
                <a:solidFill>
                  <a:srgbClr val="424242"/>
                </a:solidFill>
                <a:effectLst/>
              </a:rPr>
              <a:t>eerder seksueel misbruik</a:t>
            </a:r>
          </a:p>
          <a:p>
            <a:endParaRPr lang="nl-NL" dirty="0"/>
          </a:p>
        </p:txBody>
      </p:sp>
      <p:sp>
        <p:nvSpPr>
          <p:cNvPr id="3" name="Tijdelijke aanduiding voor inhoud 2">
            <a:extLst>
              <a:ext uri="{FF2B5EF4-FFF2-40B4-BE49-F238E27FC236}">
                <a16:creationId xmlns:a16="http://schemas.microsoft.com/office/drawing/2014/main" id="{1BC03497-72FD-684D-8B79-32130DA417ED}"/>
              </a:ext>
            </a:extLst>
          </p:cNvPr>
          <p:cNvSpPr>
            <a:spLocks noGrp="1"/>
          </p:cNvSpPr>
          <p:nvPr>
            <p:ph sz="quarter" idx="14"/>
          </p:nvPr>
        </p:nvSpPr>
        <p:spPr>
          <a:xfrm>
            <a:off x="5855275" y="2265342"/>
            <a:ext cx="4320000" cy="3384360"/>
          </a:xfrm>
        </p:spPr>
        <p:txBody>
          <a:bodyPr/>
          <a:lstStyle/>
          <a:p>
            <a:r>
              <a:rPr lang="nl-NL" dirty="0">
                <a:solidFill>
                  <a:srgbClr val="424242"/>
                </a:solidFill>
              </a:rPr>
              <a:t>strafbare feiten hebben gepleegd</a:t>
            </a:r>
          </a:p>
          <a:p>
            <a:pPr marL="0" indent="0">
              <a:buNone/>
            </a:pPr>
            <a:endParaRPr lang="nl-NL" dirty="0">
              <a:solidFill>
                <a:srgbClr val="424242"/>
              </a:solidFill>
            </a:endParaRPr>
          </a:p>
          <a:p>
            <a:r>
              <a:rPr lang="nl-NL" dirty="0">
                <a:solidFill>
                  <a:srgbClr val="424242"/>
                </a:solidFill>
              </a:rPr>
              <a:t>wonen in een omgeving met veel geweld</a:t>
            </a:r>
          </a:p>
          <a:p>
            <a:pPr marL="0" indent="0">
              <a:buNone/>
            </a:pPr>
            <a:endParaRPr lang="nl-NL" dirty="0">
              <a:solidFill>
                <a:srgbClr val="424242"/>
              </a:solidFill>
            </a:endParaRPr>
          </a:p>
          <a:p>
            <a:r>
              <a:rPr lang="nl-NL" dirty="0">
                <a:solidFill>
                  <a:srgbClr val="424242"/>
                </a:solidFill>
              </a:rPr>
              <a:t>wonen in de stad</a:t>
            </a:r>
          </a:p>
          <a:p>
            <a:endParaRPr lang="nl-NL" dirty="0"/>
          </a:p>
        </p:txBody>
      </p:sp>
      <p:sp>
        <p:nvSpPr>
          <p:cNvPr id="4" name="Titel 3">
            <a:extLst>
              <a:ext uri="{FF2B5EF4-FFF2-40B4-BE49-F238E27FC236}">
                <a16:creationId xmlns:a16="http://schemas.microsoft.com/office/drawing/2014/main" id="{72EA9BFA-8904-5D24-7C9B-39D66550E7FA}"/>
              </a:ext>
            </a:extLst>
          </p:cNvPr>
          <p:cNvSpPr>
            <a:spLocks noGrp="1"/>
          </p:cNvSpPr>
          <p:nvPr>
            <p:ph type="title"/>
          </p:nvPr>
        </p:nvSpPr>
        <p:spPr/>
        <p:txBody>
          <a:bodyPr/>
          <a:lstStyle/>
          <a:p>
            <a:r>
              <a:rPr lang="nl-NL" dirty="0"/>
              <a:t>De risicofactoren;</a:t>
            </a:r>
          </a:p>
        </p:txBody>
      </p:sp>
    </p:spTree>
    <p:extLst>
      <p:ext uri="{BB962C8B-B14F-4D97-AF65-F5344CB8AC3E}">
        <p14:creationId xmlns:p14="http://schemas.microsoft.com/office/powerpoint/2010/main" val="1153815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31F2859-4EE7-E2F7-14DD-98F6C288FF28}"/>
              </a:ext>
            </a:extLst>
          </p:cNvPr>
          <p:cNvSpPr>
            <a:spLocks noGrp="1"/>
          </p:cNvSpPr>
          <p:nvPr>
            <p:ph idx="1"/>
          </p:nvPr>
        </p:nvSpPr>
        <p:spPr>
          <a:xfrm>
            <a:off x="1400477" y="1736811"/>
            <a:ext cx="8712968" cy="3384377"/>
          </a:xfrm>
        </p:spPr>
        <p:txBody>
          <a:bodyPr/>
          <a:lstStyle/>
          <a:p>
            <a:r>
              <a:rPr lang="nl-NL" b="0" i="0" dirty="0">
                <a:solidFill>
                  <a:srgbClr val="424242"/>
                </a:solidFill>
                <a:effectLst/>
              </a:rPr>
              <a:t>Ook bepaalde risicofactoren bij de ouders kunnen het risico op seksueel misbruik van het kind vergroten</a:t>
            </a:r>
          </a:p>
          <a:p>
            <a:endParaRPr lang="nl-NL" dirty="0">
              <a:solidFill>
                <a:srgbClr val="424242"/>
              </a:solidFill>
            </a:endParaRPr>
          </a:p>
          <a:p>
            <a:r>
              <a:rPr lang="nl-NL" dirty="0">
                <a:solidFill>
                  <a:srgbClr val="424242"/>
                </a:solidFill>
              </a:rPr>
              <a:t>Wat kunnen risicofactoren bij de ouders zijn? Noteer dit voor jezelf. Daarna plenair bespreken</a:t>
            </a:r>
            <a:endParaRPr lang="nl-NL" dirty="0"/>
          </a:p>
        </p:txBody>
      </p:sp>
      <p:pic>
        <p:nvPicPr>
          <p:cNvPr id="7" name="Graphic 6" descr="Kalligrafeerpen met effen opvulling">
            <a:extLst>
              <a:ext uri="{FF2B5EF4-FFF2-40B4-BE49-F238E27FC236}">
                <a16:creationId xmlns:a16="http://schemas.microsoft.com/office/drawing/2014/main" id="{660AE0A7-78A8-484F-2310-AF0714DA372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68358" y="3676677"/>
            <a:ext cx="1827210" cy="1827210"/>
          </a:xfrm>
          <a:prstGeom prst="rect">
            <a:avLst/>
          </a:prstGeom>
        </p:spPr>
      </p:pic>
    </p:spTree>
    <p:extLst>
      <p:ext uri="{BB962C8B-B14F-4D97-AF65-F5344CB8AC3E}">
        <p14:creationId xmlns:p14="http://schemas.microsoft.com/office/powerpoint/2010/main" val="3952934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85ECDF7F-2F3C-8A54-283E-3724C0FAC7F6}"/>
              </a:ext>
            </a:extLst>
          </p:cNvPr>
          <p:cNvSpPr>
            <a:spLocks noGrp="1"/>
          </p:cNvSpPr>
          <p:nvPr>
            <p:ph sz="quarter" idx="13"/>
          </p:nvPr>
        </p:nvSpPr>
        <p:spPr>
          <a:xfrm>
            <a:off x="1421102" y="1988251"/>
            <a:ext cx="4320000" cy="4214870"/>
          </a:xfrm>
        </p:spPr>
        <p:txBody>
          <a:bodyPr/>
          <a:lstStyle/>
          <a:p>
            <a:pPr algn="l">
              <a:buFont typeface="Arial" panose="020B0604020202020204" pitchFamily="34" charset="0"/>
              <a:buChar char="•"/>
            </a:pPr>
            <a:r>
              <a:rPr lang="nl-NL" b="0" i="0" dirty="0">
                <a:solidFill>
                  <a:srgbClr val="424242"/>
                </a:solidFill>
                <a:effectLst/>
              </a:rPr>
              <a:t>emotionele afwezigheid van de moeder (bijvoorbeeld verslaving, psychiatrische ziekte, LVB</a:t>
            </a:r>
          </a:p>
          <a:p>
            <a:pPr marL="0" indent="0" algn="l">
              <a:buNone/>
            </a:pPr>
            <a:endParaRPr lang="nl-NL" b="0" i="0" dirty="0">
              <a:solidFill>
                <a:srgbClr val="424242"/>
              </a:solidFill>
              <a:effectLst/>
            </a:endParaRPr>
          </a:p>
          <a:p>
            <a:pPr algn="l">
              <a:buFont typeface="Arial" panose="020B0604020202020204" pitchFamily="34" charset="0"/>
              <a:buChar char="•"/>
            </a:pPr>
            <a:r>
              <a:rPr lang="nl-NL" b="0" i="0" dirty="0">
                <a:solidFill>
                  <a:srgbClr val="424242"/>
                </a:solidFill>
                <a:effectLst/>
              </a:rPr>
              <a:t>onvoldoende ondersteuning van het kind door de ouders</a:t>
            </a:r>
          </a:p>
          <a:p>
            <a:endParaRPr lang="nl-NL" dirty="0"/>
          </a:p>
        </p:txBody>
      </p:sp>
      <p:sp>
        <p:nvSpPr>
          <p:cNvPr id="3" name="Tijdelijke aanduiding voor inhoud 2">
            <a:extLst>
              <a:ext uri="{FF2B5EF4-FFF2-40B4-BE49-F238E27FC236}">
                <a16:creationId xmlns:a16="http://schemas.microsoft.com/office/drawing/2014/main" id="{1BC03497-72FD-684D-8B79-32130DA417ED}"/>
              </a:ext>
            </a:extLst>
          </p:cNvPr>
          <p:cNvSpPr>
            <a:spLocks noGrp="1"/>
          </p:cNvSpPr>
          <p:nvPr>
            <p:ph sz="quarter" idx="14"/>
          </p:nvPr>
        </p:nvSpPr>
        <p:spPr>
          <a:xfrm>
            <a:off x="5947639" y="1909935"/>
            <a:ext cx="4581816" cy="4545001"/>
          </a:xfrm>
        </p:spPr>
        <p:txBody>
          <a:bodyPr/>
          <a:lstStyle/>
          <a:p>
            <a:pPr algn="l">
              <a:buFont typeface="Arial" panose="020B0604020202020204" pitchFamily="34" charset="0"/>
              <a:buChar char="•"/>
            </a:pPr>
            <a:r>
              <a:rPr lang="nl-NL" b="0" i="0" dirty="0">
                <a:solidFill>
                  <a:srgbClr val="424242"/>
                </a:solidFill>
                <a:effectLst/>
              </a:rPr>
              <a:t>gebrek aan opvoedingsvaardigheden van de ouders</a:t>
            </a:r>
          </a:p>
          <a:p>
            <a:pPr marL="0" indent="0" algn="l">
              <a:buNone/>
            </a:pPr>
            <a:endParaRPr lang="nl-NL" b="0" i="0" dirty="0">
              <a:solidFill>
                <a:srgbClr val="424242"/>
              </a:solidFill>
              <a:effectLst/>
            </a:endParaRPr>
          </a:p>
          <a:p>
            <a:pPr algn="l">
              <a:buFont typeface="Arial" panose="020B0604020202020204" pitchFamily="34" charset="0"/>
              <a:buChar char="•"/>
            </a:pPr>
            <a:r>
              <a:rPr lang="nl-NL" b="0" i="0" dirty="0">
                <a:solidFill>
                  <a:srgbClr val="424242"/>
                </a:solidFill>
                <a:effectLst/>
              </a:rPr>
              <a:t>huiselijk geweld binnen het gezin</a:t>
            </a:r>
          </a:p>
          <a:p>
            <a:pPr marL="0" indent="0" algn="l">
              <a:buNone/>
            </a:pPr>
            <a:endParaRPr lang="nl-NL" b="0" i="0" dirty="0">
              <a:solidFill>
                <a:srgbClr val="424242"/>
              </a:solidFill>
              <a:effectLst/>
            </a:endParaRPr>
          </a:p>
          <a:p>
            <a:r>
              <a:rPr lang="nl-NL" b="0" i="0" dirty="0">
                <a:solidFill>
                  <a:srgbClr val="424242"/>
                </a:solidFill>
                <a:effectLst/>
              </a:rPr>
              <a:t>aanwezigheid van een </a:t>
            </a:r>
            <a:r>
              <a:rPr lang="nl-NL" dirty="0">
                <a:solidFill>
                  <a:srgbClr val="424242"/>
                </a:solidFill>
              </a:rPr>
              <a:t>stiefvader. </a:t>
            </a:r>
          </a:p>
          <a:p>
            <a:r>
              <a:rPr lang="nl-NL" dirty="0">
                <a:solidFill>
                  <a:srgbClr val="424242"/>
                </a:solidFill>
              </a:rPr>
              <a:t>fysieke afwezigheid van de moeder</a:t>
            </a:r>
          </a:p>
          <a:p>
            <a:pPr algn="l">
              <a:buFont typeface="Arial" panose="020B0604020202020204" pitchFamily="34" charset="0"/>
              <a:buChar char="•"/>
            </a:pPr>
            <a:endParaRPr lang="nl-NL" b="0" i="0" dirty="0">
              <a:solidFill>
                <a:srgbClr val="424242"/>
              </a:solidFill>
              <a:effectLst/>
              <a:latin typeface="Noto Sans" panose="020B0502040504020204" pitchFamily="34" charset="0"/>
            </a:endParaRPr>
          </a:p>
          <a:p>
            <a:endParaRPr lang="nl-NL" dirty="0"/>
          </a:p>
        </p:txBody>
      </p:sp>
      <p:sp>
        <p:nvSpPr>
          <p:cNvPr id="4" name="Titel 3">
            <a:extLst>
              <a:ext uri="{FF2B5EF4-FFF2-40B4-BE49-F238E27FC236}">
                <a16:creationId xmlns:a16="http://schemas.microsoft.com/office/drawing/2014/main" id="{72EA9BFA-8904-5D24-7C9B-39D66550E7FA}"/>
              </a:ext>
            </a:extLst>
          </p:cNvPr>
          <p:cNvSpPr>
            <a:spLocks noGrp="1"/>
          </p:cNvSpPr>
          <p:nvPr>
            <p:ph type="title"/>
          </p:nvPr>
        </p:nvSpPr>
        <p:spPr/>
        <p:txBody>
          <a:bodyPr/>
          <a:lstStyle/>
          <a:p>
            <a:r>
              <a:rPr lang="nl-NL" dirty="0"/>
              <a:t>De risicofactoren;</a:t>
            </a:r>
          </a:p>
        </p:txBody>
      </p:sp>
    </p:spTree>
    <p:extLst>
      <p:ext uri="{BB962C8B-B14F-4D97-AF65-F5344CB8AC3E}">
        <p14:creationId xmlns:p14="http://schemas.microsoft.com/office/powerpoint/2010/main" val="1702297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42D0B5-1531-38AB-EF0C-55D006C3FAAB}"/>
              </a:ext>
            </a:extLst>
          </p:cNvPr>
          <p:cNvSpPr>
            <a:spLocks noGrp="1"/>
          </p:cNvSpPr>
          <p:nvPr>
            <p:ph type="title"/>
          </p:nvPr>
        </p:nvSpPr>
        <p:spPr/>
        <p:txBody>
          <a:bodyPr/>
          <a:lstStyle/>
          <a:p>
            <a:r>
              <a:rPr lang="nl-NL" dirty="0"/>
              <a:t>Signalen van seksueel misbruik bij kinderen</a:t>
            </a:r>
          </a:p>
        </p:txBody>
      </p:sp>
      <p:sp>
        <p:nvSpPr>
          <p:cNvPr id="3" name="Tijdelijke aanduiding voor inhoud 2">
            <a:extLst>
              <a:ext uri="{FF2B5EF4-FFF2-40B4-BE49-F238E27FC236}">
                <a16:creationId xmlns:a16="http://schemas.microsoft.com/office/drawing/2014/main" id="{7A7FA26E-5C97-7C61-7E95-5FD646D031CE}"/>
              </a:ext>
            </a:extLst>
          </p:cNvPr>
          <p:cNvSpPr>
            <a:spLocks noGrp="1"/>
          </p:cNvSpPr>
          <p:nvPr>
            <p:ph idx="1"/>
          </p:nvPr>
        </p:nvSpPr>
        <p:spPr>
          <a:xfrm>
            <a:off x="1328739" y="2396004"/>
            <a:ext cx="8712968" cy="476505"/>
          </a:xfrm>
        </p:spPr>
        <p:txBody>
          <a:bodyPr/>
          <a:lstStyle/>
          <a:p>
            <a:r>
              <a:rPr lang="nl-NL" dirty="0">
                <a:solidFill>
                  <a:srgbClr val="424242"/>
                </a:solidFill>
              </a:rPr>
              <a:t>https://www.youtube.com/watch?v=bDdD1i1MBgY</a:t>
            </a:r>
          </a:p>
          <a:p>
            <a:pPr marL="0" indent="0">
              <a:buNone/>
            </a:pPr>
            <a:endParaRPr lang="nl-NL" dirty="0">
              <a:solidFill>
                <a:srgbClr val="424242"/>
              </a:solidFill>
            </a:endParaRPr>
          </a:p>
        </p:txBody>
      </p:sp>
      <p:pic>
        <p:nvPicPr>
          <p:cNvPr id="5" name="Picture 2" descr="Filmpje | Rupsjenooitgenoegpleun">
            <a:extLst>
              <a:ext uri="{FF2B5EF4-FFF2-40B4-BE49-F238E27FC236}">
                <a16:creationId xmlns:a16="http://schemas.microsoft.com/office/drawing/2014/main" id="{DD73D993-8E22-7815-48D2-0D251E0FCC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6946" y="3604348"/>
            <a:ext cx="2401082" cy="2401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6373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AE3BA0D-5E6A-07EA-B640-BB9AF79ED805}"/>
              </a:ext>
            </a:extLst>
          </p:cNvPr>
          <p:cNvSpPr>
            <a:spLocks noGrp="1"/>
          </p:cNvSpPr>
          <p:nvPr>
            <p:ph idx="1"/>
          </p:nvPr>
        </p:nvSpPr>
        <p:spPr>
          <a:xfrm>
            <a:off x="1345058" y="2312876"/>
            <a:ext cx="9053809" cy="3582086"/>
          </a:xfrm>
        </p:spPr>
        <p:txBody>
          <a:bodyPr/>
          <a:lstStyle/>
          <a:p>
            <a:r>
              <a:rPr lang="nl-NL" dirty="0"/>
              <a:t>Ga in een 2-tal met elkaar in gesprek en bespreek in maximaal 7 minuten welke signalen kunnen wijzen op seksueel misbruik van een oudere.</a:t>
            </a:r>
          </a:p>
        </p:txBody>
      </p:sp>
      <p:pic>
        <p:nvPicPr>
          <p:cNvPr id="2050" name="Picture 2" descr="In gesprek met... &gt; Lijn1">
            <a:extLst>
              <a:ext uri="{FF2B5EF4-FFF2-40B4-BE49-F238E27FC236}">
                <a16:creationId xmlns:a16="http://schemas.microsoft.com/office/drawing/2014/main" id="{3E2A56FA-A344-8EF3-934A-3D86BFD46C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7262" y="3725695"/>
            <a:ext cx="4493933" cy="1872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121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73179072-74EA-08E6-B4D7-8574C84DC88B}"/>
              </a:ext>
            </a:extLst>
          </p:cNvPr>
          <p:cNvSpPr>
            <a:spLocks noGrp="1"/>
          </p:cNvSpPr>
          <p:nvPr>
            <p:ph sz="quarter" idx="13"/>
          </p:nvPr>
        </p:nvSpPr>
        <p:spPr>
          <a:xfrm>
            <a:off x="858982" y="1859680"/>
            <a:ext cx="4852159" cy="4799738"/>
          </a:xfrm>
        </p:spPr>
        <p:txBody>
          <a:bodyPr/>
          <a:lstStyle/>
          <a:p>
            <a:pPr marL="0" indent="0" algn="l">
              <a:buNone/>
            </a:pPr>
            <a:endParaRPr lang="nl-NL" sz="2400" b="0" i="0" dirty="0">
              <a:solidFill>
                <a:srgbClr val="424242"/>
              </a:solidFill>
              <a:effectLst/>
            </a:endParaRPr>
          </a:p>
          <a:p>
            <a:pPr algn="l">
              <a:buFont typeface="Arial" panose="020B0604020202020204" pitchFamily="34" charset="0"/>
              <a:buChar char="•"/>
            </a:pPr>
            <a:r>
              <a:rPr lang="nl-NL" sz="2400" b="0" i="0" dirty="0">
                <a:solidFill>
                  <a:srgbClr val="424242"/>
                </a:solidFill>
                <a:effectLst/>
              </a:rPr>
              <a:t>terugkerende urineweginfecties</a:t>
            </a:r>
          </a:p>
          <a:p>
            <a:pPr algn="l">
              <a:buFont typeface="Arial" panose="020B0604020202020204" pitchFamily="34" charset="0"/>
              <a:buChar char="•"/>
            </a:pPr>
            <a:endParaRPr lang="nl-NL" sz="2400" b="0" i="0" dirty="0">
              <a:solidFill>
                <a:srgbClr val="424242"/>
              </a:solidFill>
              <a:effectLst/>
            </a:endParaRPr>
          </a:p>
          <a:p>
            <a:pPr algn="l">
              <a:buFont typeface="Arial" panose="020B0604020202020204" pitchFamily="34" charset="0"/>
              <a:buChar char="•"/>
            </a:pPr>
            <a:r>
              <a:rPr lang="nl-NL" sz="2400" b="0" i="0" dirty="0">
                <a:solidFill>
                  <a:srgbClr val="424242"/>
                </a:solidFill>
                <a:effectLst/>
              </a:rPr>
              <a:t>bloed in het ondergoed of beddengoed</a:t>
            </a:r>
          </a:p>
          <a:p>
            <a:pPr marL="0" indent="0" algn="l">
              <a:buNone/>
            </a:pPr>
            <a:endParaRPr lang="nl-NL" sz="2400" b="0" i="0" dirty="0">
              <a:solidFill>
                <a:srgbClr val="424242"/>
              </a:solidFill>
              <a:effectLst/>
            </a:endParaRPr>
          </a:p>
          <a:p>
            <a:pPr algn="l">
              <a:buFont typeface="Arial" panose="020B0604020202020204" pitchFamily="34" charset="0"/>
              <a:buChar char="•"/>
            </a:pPr>
            <a:r>
              <a:rPr lang="nl-NL" sz="2400" b="0" i="0" dirty="0">
                <a:solidFill>
                  <a:srgbClr val="424242"/>
                </a:solidFill>
                <a:effectLst/>
              </a:rPr>
              <a:t>kneuzingen bij de geslachtsorganen (bijvoorbeeld binnenkant dijen)</a:t>
            </a:r>
          </a:p>
          <a:p>
            <a:pPr marL="0" indent="0" algn="l">
              <a:buNone/>
            </a:pPr>
            <a:endParaRPr lang="nl-NL" sz="2400" b="0" i="0" dirty="0">
              <a:solidFill>
                <a:srgbClr val="424242"/>
              </a:solidFill>
              <a:effectLst/>
            </a:endParaRPr>
          </a:p>
          <a:p>
            <a:r>
              <a:rPr lang="nl-NL" sz="2400" dirty="0">
                <a:solidFill>
                  <a:srgbClr val="424242"/>
                </a:solidFill>
              </a:rPr>
              <a:t>overdraagbare aandoeningen (SOA)</a:t>
            </a:r>
          </a:p>
          <a:p>
            <a:endParaRPr lang="nl-NL" dirty="0"/>
          </a:p>
        </p:txBody>
      </p:sp>
      <p:sp>
        <p:nvSpPr>
          <p:cNvPr id="3" name="Tijdelijke aanduiding voor inhoud 2">
            <a:extLst>
              <a:ext uri="{FF2B5EF4-FFF2-40B4-BE49-F238E27FC236}">
                <a16:creationId xmlns:a16="http://schemas.microsoft.com/office/drawing/2014/main" id="{1789DEF1-2182-41DA-D79F-ED58A297F8AF}"/>
              </a:ext>
            </a:extLst>
          </p:cNvPr>
          <p:cNvSpPr>
            <a:spLocks noGrp="1"/>
          </p:cNvSpPr>
          <p:nvPr>
            <p:ph sz="quarter" idx="14"/>
          </p:nvPr>
        </p:nvSpPr>
        <p:spPr>
          <a:xfrm>
            <a:off x="6484035" y="2174454"/>
            <a:ext cx="4320000" cy="4572709"/>
          </a:xfrm>
        </p:spPr>
        <p:txBody>
          <a:bodyPr/>
          <a:lstStyle/>
          <a:p>
            <a:pPr algn="l">
              <a:buFont typeface="Arial" panose="020B0604020202020204" pitchFamily="34" charset="0"/>
              <a:buChar char="•"/>
            </a:pPr>
            <a:r>
              <a:rPr lang="nl-NL" sz="2400" b="0" i="0" dirty="0">
                <a:solidFill>
                  <a:srgbClr val="424242"/>
                </a:solidFill>
                <a:effectLst/>
              </a:rPr>
              <a:t>onrust bij uitkleden</a:t>
            </a:r>
          </a:p>
          <a:p>
            <a:pPr marL="0" indent="0" algn="l">
              <a:buNone/>
            </a:pPr>
            <a:endParaRPr lang="nl-NL" sz="2400" b="0" i="0" dirty="0">
              <a:solidFill>
                <a:srgbClr val="424242"/>
              </a:solidFill>
              <a:effectLst/>
            </a:endParaRPr>
          </a:p>
          <a:p>
            <a:pPr algn="l">
              <a:buFont typeface="Arial" panose="020B0604020202020204" pitchFamily="34" charset="0"/>
              <a:buChar char="•"/>
            </a:pPr>
            <a:r>
              <a:rPr lang="nl-NL" sz="2400" b="0" i="0" dirty="0">
                <a:solidFill>
                  <a:srgbClr val="424242"/>
                </a:solidFill>
                <a:effectLst/>
              </a:rPr>
              <a:t>Slaapproblemen</a:t>
            </a:r>
          </a:p>
          <a:p>
            <a:pPr marL="0" indent="0" algn="l">
              <a:buNone/>
            </a:pPr>
            <a:endParaRPr lang="nl-NL" sz="2400" b="0" i="0" dirty="0">
              <a:solidFill>
                <a:srgbClr val="424242"/>
              </a:solidFill>
              <a:effectLst/>
            </a:endParaRPr>
          </a:p>
          <a:p>
            <a:pPr algn="l">
              <a:buFont typeface="Arial" panose="020B0604020202020204" pitchFamily="34" charset="0"/>
              <a:buChar char="•"/>
            </a:pPr>
            <a:r>
              <a:rPr lang="nl-NL" sz="2400" b="0" i="0" dirty="0">
                <a:solidFill>
                  <a:srgbClr val="424242"/>
                </a:solidFill>
                <a:effectLst/>
              </a:rPr>
              <a:t>Depressies</a:t>
            </a:r>
          </a:p>
          <a:p>
            <a:pPr marL="0" indent="0" algn="l">
              <a:buNone/>
            </a:pPr>
            <a:endParaRPr lang="nl-NL" sz="2400" b="0" i="0" dirty="0">
              <a:solidFill>
                <a:srgbClr val="424242"/>
              </a:solidFill>
              <a:effectLst/>
            </a:endParaRPr>
          </a:p>
          <a:p>
            <a:pPr algn="l">
              <a:buFont typeface="Arial" panose="020B0604020202020204" pitchFamily="34" charset="0"/>
              <a:buChar char="•"/>
            </a:pPr>
            <a:r>
              <a:rPr lang="nl-NL" sz="2400" b="0" i="0" dirty="0">
                <a:solidFill>
                  <a:srgbClr val="424242"/>
                </a:solidFill>
                <a:effectLst/>
              </a:rPr>
              <a:t>problemen met zitten of lopen</a:t>
            </a:r>
          </a:p>
          <a:p>
            <a:pPr algn="l">
              <a:buFont typeface="Arial" panose="020B0604020202020204" pitchFamily="34" charset="0"/>
              <a:buChar char="•"/>
            </a:pPr>
            <a:endParaRPr lang="nl-NL" sz="2400" b="0" i="0" dirty="0">
              <a:solidFill>
                <a:srgbClr val="424242"/>
              </a:solidFill>
              <a:effectLst/>
            </a:endParaRPr>
          </a:p>
          <a:p>
            <a:r>
              <a:rPr lang="nl-NL" sz="2400" b="0" i="0" dirty="0">
                <a:solidFill>
                  <a:srgbClr val="424242"/>
                </a:solidFill>
                <a:effectLst/>
              </a:rPr>
              <a:t>Nachtmerries</a:t>
            </a:r>
          </a:p>
          <a:p>
            <a:endParaRPr lang="nl-NL" sz="2400" dirty="0">
              <a:solidFill>
                <a:srgbClr val="424242"/>
              </a:solidFill>
            </a:endParaRPr>
          </a:p>
          <a:p>
            <a:r>
              <a:rPr lang="nl-NL" sz="2400" dirty="0">
                <a:solidFill>
                  <a:srgbClr val="424242"/>
                </a:solidFill>
              </a:rPr>
              <a:t>genitale verwondingen</a:t>
            </a:r>
          </a:p>
          <a:p>
            <a:endParaRPr lang="nl-NL" dirty="0"/>
          </a:p>
        </p:txBody>
      </p:sp>
      <p:sp>
        <p:nvSpPr>
          <p:cNvPr id="4" name="Titel 3">
            <a:extLst>
              <a:ext uri="{FF2B5EF4-FFF2-40B4-BE49-F238E27FC236}">
                <a16:creationId xmlns:a16="http://schemas.microsoft.com/office/drawing/2014/main" id="{6D0DEB66-6097-8BC0-DAD2-29C36EAD01DB}"/>
              </a:ext>
            </a:extLst>
          </p:cNvPr>
          <p:cNvSpPr>
            <a:spLocks noGrp="1"/>
          </p:cNvSpPr>
          <p:nvPr>
            <p:ph type="title"/>
          </p:nvPr>
        </p:nvSpPr>
        <p:spPr/>
        <p:txBody>
          <a:bodyPr/>
          <a:lstStyle/>
          <a:p>
            <a:r>
              <a:rPr lang="nl-NL" sz="2000" i="1" dirty="0">
                <a:solidFill>
                  <a:srgbClr val="424242"/>
                </a:solidFill>
                <a:effectLst/>
                <a:latin typeface="+mn-lt"/>
              </a:rPr>
              <a:t>Let op: Dit hoeft niet te betekenen dat een oudere ook echt misbruikt wordt! </a:t>
            </a:r>
            <a:endParaRPr lang="nl-NL" sz="2000" i="1" dirty="0">
              <a:latin typeface="+mn-lt"/>
            </a:endParaRPr>
          </a:p>
        </p:txBody>
      </p:sp>
    </p:spTree>
    <p:extLst>
      <p:ext uri="{BB962C8B-B14F-4D97-AF65-F5344CB8AC3E}">
        <p14:creationId xmlns:p14="http://schemas.microsoft.com/office/powerpoint/2010/main" val="2490183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5693AEF-3BF0-652B-BFC5-654CAD06A282}"/>
              </a:ext>
            </a:extLst>
          </p:cNvPr>
          <p:cNvSpPr>
            <a:spLocks noGrp="1"/>
          </p:cNvSpPr>
          <p:nvPr>
            <p:ph idx="1"/>
          </p:nvPr>
        </p:nvSpPr>
        <p:spPr>
          <a:xfrm>
            <a:off x="2102441" y="3455876"/>
            <a:ext cx="8712968" cy="1002979"/>
          </a:xfrm>
        </p:spPr>
        <p:txBody>
          <a:bodyPr/>
          <a:lstStyle/>
          <a:p>
            <a:r>
              <a:rPr lang="nl-NL" dirty="0"/>
              <a:t>Hoe reageer jij als iemand aan je zit? </a:t>
            </a:r>
          </a:p>
        </p:txBody>
      </p:sp>
    </p:spTree>
    <p:extLst>
      <p:ext uri="{BB962C8B-B14F-4D97-AF65-F5344CB8AC3E}">
        <p14:creationId xmlns:p14="http://schemas.microsoft.com/office/powerpoint/2010/main" val="1896483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AD6FA2-C00E-4AC8-82D7-ECB87D4CA881}"/>
              </a:ext>
            </a:extLst>
          </p:cNvPr>
          <p:cNvSpPr>
            <a:spLocks noGrp="1"/>
          </p:cNvSpPr>
          <p:nvPr>
            <p:ph type="title"/>
          </p:nvPr>
        </p:nvSpPr>
        <p:spPr/>
        <p:txBody>
          <a:bodyPr/>
          <a:lstStyle/>
          <a:p>
            <a:r>
              <a:rPr lang="nl-NL" dirty="0"/>
              <a:t>Heb je de </a:t>
            </a:r>
            <a:r>
              <a:rPr lang="nl-NL" dirty="0" err="1"/>
              <a:t>lesdoel</a:t>
            </a:r>
            <a:r>
              <a:rPr lang="nl-NL" dirty="0"/>
              <a:t>(en) behaald? </a:t>
            </a:r>
          </a:p>
        </p:txBody>
      </p:sp>
      <p:sp>
        <p:nvSpPr>
          <p:cNvPr id="5" name="Tijdelijke aanduiding voor inhoud 4">
            <a:extLst>
              <a:ext uri="{FF2B5EF4-FFF2-40B4-BE49-F238E27FC236}">
                <a16:creationId xmlns:a16="http://schemas.microsoft.com/office/drawing/2014/main" id="{36FCC672-ECD0-410E-8B5B-E1C12BA75DA2}"/>
              </a:ext>
            </a:extLst>
          </p:cNvPr>
          <p:cNvSpPr>
            <a:spLocks noGrp="1"/>
          </p:cNvSpPr>
          <p:nvPr>
            <p:ph idx="1"/>
          </p:nvPr>
        </p:nvSpPr>
        <p:spPr/>
        <p:txBody>
          <a:bodyPr vert="horz" lIns="0" tIns="0" rIns="0" bIns="0" rtlCol="0" anchor="t">
            <a:noAutofit/>
          </a:bodyPr>
          <a:lstStyle/>
          <a:p>
            <a:pPr marL="229870" indent="-229870"/>
            <a:r>
              <a:rPr lang="nl-NL" dirty="0">
                <a:cs typeface="Arial"/>
              </a:rPr>
              <a:t>… Aan het einde van de les weet je hoe je signalen kan herkennen van seksueel misbruik van kinderen en ouderen</a:t>
            </a:r>
          </a:p>
          <a:p>
            <a:pPr marL="229870" indent="-229870"/>
            <a:r>
              <a:rPr lang="nl-NL" dirty="0">
                <a:cs typeface="Arial"/>
              </a:rPr>
              <a:t>… Aan het einde van de les weet je wat risico’s zijn van seksueel misbruik bij kinderen</a:t>
            </a:r>
          </a:p>
          <a:p>
            <a:pPr marL="229870" indent="-229870"/>
            <a:endParaRPr lang="nl-NL" dirty="0">
              <a:cs typeface="Arial"/>
            </a:endParaRPr>
          </a:p>
          <a:p>
            <a:pPr marL="229870" indent="-229870"/>
            <a:endParaRPr lang="nl-NL" dirty="0">
              <a:cs typeface="Arial"/>
            </a:endParaRPr>
          </a:p>
          <a:p>
            <a:pPr marL="229870" indent="-229870"/>
            <a:endParaRPr lang="nl-NL" dirty="0"/>
          </a:p>
          <a:p>
            <a:pPr marL="0" indent="0">
              <a:buNone/>
            </a:pPr>
            <a:endParaRPr lang="nl-NL" dirty="0"/>
          </a:p>
        </p:txBody>
      </p:sp>
    </p:spTree>
    <p:extLst>
      <p:ext uri="{BB962C8B-B14F-4D97-AF65-F5344CB8AC3E}">
        <p14:creationId xmlns:p14="http://schemas.microsoft.com/office/powerpoint/2010/main" val="476574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F440D2-5357-A905-93B3-86CF90B2264A}"/>
              </a:ext>
            </a:extLst>
          </p:cNvPr>
          <p:cNvSpPr>
            <a:spLocks noGrp="1"/>
          </p:cNvSpPr>
          <p:nvPr>
            <p:ph type="title"/>
          </p:nvPr>
        </p:nvSpPr>
        <p:spPr/>
        <p:txBody>
          <a:bodyPr/>
          <a:lstStyle/>
          <a:p>
            <a:r>
              <a:rPr lang="nl-NL" dirty="0"/>
              <a:t>Lesprogramma</a:t>
            </a:r>
          </a:p>
        </p:txBody>
      </p:sp>
      <p:sp>
        <p:nvSpPr>
          <p:cNvPr id="3" name="Tijdelijke aanduiding voor inhoud 2">
            <a:extLst>
              <a:ext uri="{FF2B5EF4-FFF2-40B4-BE49-F238E27FC236}">
                <a16:creationId xmlns:a16="http://schemas.microsoft.com/office/drawing/2014/main" id="{9343F657-2521-003B-EC5D-B1E3FCC7F783}"/>
              </a:ext>
            </a:extLst>
          </p:cNvPr>
          <p:cNvSpPr>
            <a:spLocks noGrp="1"/>
          </p:cNvSpPr>
          <p:nvPr>
            <p:ph idx="1"/>
          </p:nvPr>
        </p:nvSpPr>
        <p:spPr/>
        <p:txBody>
          <a:bodyPr/>
          <a:lstStyle/>
          <a:p>
            <a:r>
              <a:rPr lang="nl-NL" dirty="0"/>
              <a:t>Introductie seksueel grensoverschrijdend gedrag</a:t>
            </a:r>
          </a:p>
          <a:p>
            <a:r>
              <a:rPr lang="nl-NL" dirty="0"/>
              <a:t>Risico’s op seksueel misbruik bij kinderen</a:t>
            </a:r>
          </a:p>
          <a:p>
            <a:r>
              <a:rPr lang="nl-NL" dirty="0"/>
              <a:t>Signalen van seksueel misbruik bij ouderen</a:t>
            </a:r>
          </a:p>
          <a:p>
            <a:endParaRPr lang="nl-NL" dirty="0"/>
          </a:p>
          <a:p>
            <a:endParaRPr lang="nl-NL" dirty="0"/>
          </a:p>
          <a:p>
            <a:endParaRPr lang="nl-NL" dirty="0"/>
          </a:p>
        </p:txBody>
      </p:sp>
    </p:spTree>
    <p:extLst>
      <p:ext uri="{BB962C8B-B14F-4D97-AF65-F5344CB8AC3E}">
        <p14:creationId xmlns:p14="http://schemas.microsoft.com/office/powerpoint/2010/main" val="4073396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6DE96A-D361-2C01-7763-D0E7ED1C39F9}"/>
              </a:ext>
            </a:extLst>
          </p:cNvPr>
          <p:cNvSpPr>
            <a:spLocks noGrp="1"/>
          </p:cNvSpPr>
          <p:nvPr>
            <p:ph type="title"/>
          </p:nvPr>
        </p:nvSpPr>
        <p:spPr/>
        <p:txBody>
          <a:bodyPr/>
          <a:lstStyle/>
          <a:p>
            <a:r>
              <a:rPr lang="nl-NL" dirty="0"/>
              <a:t>Belangrijk</a:t>
            </a:r>
          </a:p>
        </p:txBody>
      </p:sp>
      <p:sp>
        <p:nvSpPr>
          <p:cNvPr id="3" name="Tijdelijke aanduiding voor inhoud 2">
            <a:extLst>
              <a:ext uri="{FF2B5EF4-FFF2-40B4-BE49-F238E27FC236}">
                <a16:creationId xmlns:a16="http://schemas.microsoft.com/office/drawing/2014/main" id="{AFDC468E-EDA1-2588-6A8F-56612CDD456B}"/>
              </a:ext>
            </a:extLst>
          </p:cNvPr>
          <p:cNvSpPr>
            <a:spLocks noGrp="1"/>
          </p:cNvSpPr>
          <p:nvPr>
            <p:ph idx="1"/>
          </p:nvPr>
        </p:nvSpPr>
        <p:spPr>
          <a:xfrm>
            <a:off x="1345059" y="2312877"/>
            <a:ext cx="8712968" cy="2166760"/>
          </a:xfrm>
        </p:spPr>
        <p:txBody>
          <a:bodyPr/>
          <a:lstStyle/>
          <a:p>
            <a:r>
              <a:rPr lang="nl-NL" dirty="0"/>
              <a:t>Is dit onderwerp voor jou beladen of heb je op persoonlijk vlak moeite om dit klassikaal bespreekbaar te maken? Geef dit aan bij de docent. We respecteren elkaars meningen/wensen</a:t>
            </a:r>
          </a:p>
        </p:txBody>
      </p:sp>
      <p:pic>
        <p:nvPicPr>
          <p:cNvPr id="1026" name="Picture 2" descr="Bespreken | Aan de slag met mantelzorg">
            <a:extLst>
              <a:ext uri="{FF2B5EF4-FFF2-40B4-BE49-F238E27FC236}">
                <a16:creationId xmlns:a16="http://schemas.microsoft.com/office/drawing/2014/main" id="{E6605392-EC7A-309B-6AA2-0A1AD1D7DB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4068907"/>
            <a:ext cx="3657227" cy="219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610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a:t>Gedrag waarmee persoonlijke grenzen overschreden worden, wat als ongewenst, vervelend, hinderlijk of bedreigend wordt ervaren.</a:t>
            </a:r>
          </a:p>
        </p:txBody>
      </p:sp>
      <p:sp>
        <p:nvSpPr>
          <p:cNvPr id="3" name="Titel 2"/>
          <p:cNvSpPr>
            <a:spLocks noGrp="1"/>
          </p:cNvSpPr>
          <p:nvPr>
            <p:ph type="title"/>
          </p:nvPr>
        </p:nvSpPr>
        <p:spPr/>
        <p:txBody>
          <a:bodyPr/>
          <a:lstStyle/>
          <a:p>
            <a:r>
              <a:rPr lang="nl-NL" dirty="0"/>
              <a:t>Ongewenste intimiteit</a:t>
            </a:r>
          </a:p>
        </p:txBody>
      </p:sp>
    </p:spTree>
    <p:extLst>
      <p:ext uri="{BB962C8B-B14F-4D97-AF65-F5344CB8AC3E}">
        <p14:creationId xmlns:p14="http://schemas.microsoft.com/office/powerpoint/2010/main" val="145604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328739" y="1935088"/>
            <a:ext cx="8712968" cy="4545124"/>
          </a:xfrm>
        </p:spPr>
        <p:txBody>
          <a:bodyPr>
            <a:normAutofit/>
          </a:bodyPr>
          <a:lstStyle/>
          <a:p>
            <a:r>
              <a:rPr lang="nl-NL" sz="2000" b="1" dirty="0"/>
              <a:t>Seksuele intimidatie</a:t>
            </a:r>
            <a:r>
              <a:rPr lang="nl-NL" sz="2000" dirty="0"/>
              <a:t>: 'ongewenste intimiteiten’. Dit zijn de lichtere vormen, namelijk ongewenste seksuele opmerkingen en aanrakingen</a:t>
            </a:r>
          </a:p>
          <a:p>
            <a:endParaRPr lang="nl-NL" sz="2000" dirty="0"/>
          </a:p>
          <a:p>
            <a:r>
              <a:rPr lang="nl-NL" sz="2000" b="1" dirty="0"/>
              <a:t>Aanranding en verkrachting: </a:t>
            </a:r>
            <a:r>
              <a:rPr lang="nl-NL" sz="2000" dirty="0"/>
              <a:t>Ernstigere vormen van seksuele intimidatie. Het verschil hiertussen is dat de dader bij een verkrachting de vagina of de anus binnendringt. Bij een aanranding gebeurt dit niet. In beide gevallen is het een traumatische ervaring.</a:t>
            </a:r>
          </a:p>
          <a:p>
            <a:endParaRPr lang="nl-NL" sz="2000" dirty="0"/>
          </a:p>
          <a:p>
            <a:r>
              <a:rPr lang="nl-NL" sz="2000" b="1" dirty="0"/>
              <a:t>Incest: </a:t>
            </a:r>
            <a:r>
              <a:rPr lang="nl-NL" sz="2000" dirty="0"/>
              <a:t>seksueel misbruik door een bloedverwant of een familielid. Bij sommige kinderen gebeurt dit al op jonge leeftijd. Kinderen zijn dan het meest kwetsbaar. Dit is natuurlijk verschrikkelijk en daarom is het belangrijk dat je hulp zoekt als je hiermee te maken hebt (gehad)</a:t>
            </a:r>
            <a:endParaRPr lang="nl-NL" sz="2000" b="1" dirty="0"/>
          </a:p>
          <a:p>
            <a:endParaRPr lang="nl-NL" sz="1100" dirty="0"/>
          </a:p>
          <a:p>
            <a:endParaRPr lang="nl-NL" sz="1100" dirty="0"/>
          </a:p>
        </p:txBody>
      </p:sp>
      <p:sp>
        <p:nvSpPr>
          <p:cNvPr id="3" name="Titel 2"/>
          <p:cNvSpPr>
            <a:spLocks noGrp="1"/>
          </p:cNvSpPr>
          <p:nvPr>
            <p:ph type="title"/>
          </p:nvPr>
        </p:nvSpPr>
        <p:spPr/>
        <p:txBody>
          <a:bodyPr/>
          <a:lstStyle/>
          <a:p>
            <a:r>
              <a:rPr lang="nl-NL" dirty="0"/>
              <a:t>Begripsbepaling</a:t>
            </a:r>
          </a:p>
        </p:txBody>
      </p:sp>
    </p:spTree>
    <p:extLst>
      <p:ext uri="{BB962C8B-B14F-4D97-AF65-F5344CB8AC3E}">
        <p14:creationId xmlns:p14="http://schemas.microsoft.com/office/powerpoint/2010/main" val="2905040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690EFF-323D-55F9-BA50-E6EBCDEF26B6}"/>
              </a:ext>
            </a:extLst>
          </p:cNvPr>
          <p:cNvSpPr>
            <a:spLocks noGrp="1"/>
          </p:cNvSpPr>
          <p:nvPr>
            <p:ph type="title"/>
          </p:nvPr>
        </p:nvSpPr>
        <p:spPr/>
        <p:txBody>
          <a:bodyPr/>
          <a:lstStyle/>
          <a:p>
            <a:r>
              <a:rPr lang="nl-NL" dirty="0"/>
              <a:t>Seksueel misbruik in de zorg</a:t>
            </a:r>
          </a:p>
        </p:txBody>
      </p:sp>
      <p:sp>
        <p:nvSpPr>
          <p:cNvPr id="3" name="Tijdelijke aanduiding voor inhoud 2">
            <a:extLst>
              <a:ext uri="{FF2B5EF4-FFF2-40B4-BE49-F238E27FC236}">
                <a16:creationId xmlns:a16="http://schemas.microsoft.com/office/drawing/2014/main" id="{86A729B3-11A8-D2C8-38E7-DE76F9A95D77}"/>
              </a:ext>
            </a:extLst>
          </p:cNvPr>
          <p:cNvSpPr>
            <a:spLocks noGrp="1"/>
          </p:cNvSpPr>
          <p:nvPr>
            <p:ph idx="1"/>
          </p:nvPr>
        </p:nvSpPr>
        <p:spPr>
          <a:xfrm>
            <a:off x="1345059" y="2312876"/>
            <a:ext cx="8712968" cy="1917379"/>
          </a:xfrm>
        </p:spPr>
        <p:txBody>
          <a:bodyPr/>
          <a:lstStyle/>
          <a:p>
            <a:pPr marL="0" indent="0">
              <a:buNone/>
            </a:pPr>
            <a:r>
              <a:rPr lang="nl-NL" dirty="0"/>
              <a:t>https://www.youtube.com/watch?v=r8_iWN58Nr4</a:t>
            </a:r>
          </a:p>
        </p:txBody>
      </p:sp>
      <p:pic>
        <p:nvPicPr>
          <p:cNvPr id="1026" name="Picture 2" descr="Filmpje | Rupsjenooitgenoegpleun">
            <a:extLst>
              <a:ext uri="{FF2B5EF4-FFF2-40B4-BE49-F238E27FC236}">
                <a16:creationId xmlns:a16="http://schemas.microsoft.com/office/drawing/2014/main" id="{497352DC-A4C0-D649-3C81-49D583234C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6946" y="3604348"/>
            <a:ext cx="2401082" cy="2401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6769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990516-B35F-6E28-F4E9-BE4D761C6D3A}"/>
              </a:ext>
            </a:extLst>
          </p:cNvPr>
          <p:cNvSpPr>
            <a:spLocks noGrp="1"/>
          </p:cNvSpPr>
          <p:nvPr>
            <p:ph type="title"/>
          </p:nvPr>
        </p:nvSpPr>
        <p:spPr/>
        <p:txBody>
          <a:bodyPr/>
          <a:lstStyle/>
          <a:p>
            <a:r>
              <a:rPr lang="nl-NL" dirty="0"/>
              <a:t>Klassikaal bespreken</a:t>
            </a:r>
          </a:p>
        </p:txBody>
      </p:sp>
      <p:sp>
        <p:nvSpPr>
          <p:cNvPr id="3" name="Tijdelijke aanduiding voor inhoud 2">
            <a:extLst>
              <a:ext uri="{FF2B5EF4-FFF2-40B4-BE49-F238E27FC236}">
                <a16:creationId xmlns:a16="http://schemas.microsoft.com/office/drawing/2014/main" id="{2CB6266B-4E99-8C08-2631-9E5DDC5C79C4}"/>
              </a:ext>
            </a:extLst>
          </p:cNvPr>
          <p:cNvSpPr>
            <a:spLocks noGrp="1"/>
          </p:cNvSpPr>
          <p:nvPr>
            <p:ph idx="1"/>
          </p:nvPr>
        </p:nvSpPr>
        <p:spPr/>
        <p:txBody>
          <a:bodyPr/>
          <a:lstStyle/>
          <a:p>
            <a:r>
              <a:rPr lang="nl-NL" dirty="0"/>
              <a:t>Wie van jullie heeft ervaringen van seksueel misbruik bij zijn cliënten? </a:t>
            </a:r>
          </a:p>
          <a:p>
            <a:endParaRPr lang="nl-NL" dirty="0"/>
          </a:p>
          <a:p>
            <a:r>
              <a:rPr lang="nl-NL" dirty="0"/>
              <a:t>Zo ja, hoe was dit voor jou? Hoe heb je gehandeld?</a:t>
            </a:r>
          </a:p>
        </p:txBody>
      </p:sp>
    </p:spTree>
    <p:extLst>
      <p:ext uri="{BB962C8B-B14F-4D97-AF65-F5344CB8AC3E}">
        <p14:creationId xmlns:p14="http://schemas.microsoft.com/office/powerpoint/2010/main" val="3958379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42D0B5-1531-38AB-EF0C-55D006C3FAAB}"/>
              </a:ext>
            </a:extLst>
          </p:cNvPr>
          <p:cNvSpPr>
            <a:spLocks noGrp="1"/>
          </p:cNvSpPr>
          <p:nvPr>
            <p:ph type="title"/>
          </p:nvPr>
        </p:nvSpPr>
        <p:spPr/>
        <p:txBody>
          <a:bodyPr/>
          <a:lstStyle/>
          <a:p>
            <a:r>
              <a:rPr lang="nl-NL" dirty="0"/>
              <a:t>Risico’s op seksueel misbruik bij kinderen</a:t>
            </a:r>
          </a:p>
        </p:txBody>
      </p:sp>
      <p:sp>
        <p:nvSpPr>
          <p:cNvPr id="3" name="Tijdelijke aanduiding voor inhoud 2">
            <a:extLst>
              <a:ext uri="{FF2B5EF4-FFF2-40B4-BE49-F238E27FC236}">
                <a16:creationId xmlns:a16="http://schemas.microsoft.com/office/drawing/2014/main" id="{7A7FA26E-5C97-7C61-7E95-5FD646D031CE}"/>
              </a:ext>
            </a:extLst>
          </p:cNvPr>
          <p:cNvSpPr>
            <a:spLocks noGrp="1"/>
          </p:cNvSpPr>
          <p:nvPr>
            <p:ph idx="1"/>
          </p:nvPr>
        </p:nvSpPr>
        <p:spPr>
          <a:xfrm>
            <a:off x="1345059" y="2312877"/>
            <a:ext cx="8712968" cy="2203706"/>
          </a:xfrm>
        </p:spPr>
        <p:txBody>
          <a:bodyPr/>
          <a:lstStyle/>
          <a:p>
            <a:r>
              <a:rPr lang="nl-NL" b="0" i="0" dirty="0">
                <a:solidFill>
                  <a:srgbClr val="424242"/>
                </a:solidFill>
                <a:effectLst/>
              </a:rPr>
              <a:t>Risicofactoren zijn kenmerken, omstandigheden of bepaalde gedragingen die een risico vergroten. Risicofactoren voor seksueel misbruik bij kinderen geven een grotere kans op seksueel misbruik.</a:t>
            </a:r>
          </a:p>
          <a:p>
            <a:endParaRPr lang="nl-NL" dirty="0">
              <a:solidFill>
                <a:srgbClr val="424242"/>
              </a:solidFill>
            </a:endParaRPr>
          </a:p>
          <a:p>
            <a:pPr marL="0" indent="0">
              <a:buNone/>
            </a:pPr>
            <a:endParaRPr lang="nl-NL" dirty="0">
              <a:solidFill>
                <a:srgbClr val="424242"/>
              </a:solidFill>
            </a:endParaRPr>
          </a:p>
        </p:txBody>
      </p:sp>
    </p:spTree>
    <p:extLst>
      <p:ext uri="{BB962C8B-B14F-4D97-AF65-F5344CB8AC3E}">
        <p14:creationId xmlns:p14="http://schemas.microsoft.com/office/powerpoint/2010/main" val="3010899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FB22B5E-F825-1554-C17F-AAAF67CB76C9}"/>
              </a:ext>
            </a:extLst>
          </p:cNvPr>
          <p:cNvSpPr>
            <a:spLocks noGrp="1"/>
          </p:cNvSpPr>
          <p:nvPr>
            <p:ph sz="quarter" idx="13"/>
          </p:nvPr>
        </p:nvSpPr>
        <p:spPr>
          <a:xfrm>
            <a:off x="1043709" y="2313000"/>
            <a:ext cx="5846618" cy="3384360"/>
          </a:xfrm>
        </p:spPr>
        <p:txBody>
          <a:bodyPr>
            <a:normAutofit/>
          </a:bodyPr>
          <a:lstStyle/>
          <a:p>
            <a:pPr>
              <a:spcAft>
                <a:spcPts val="600"/>
              </a:spcAft>
            </a:pPr>
            <a:r>
              <a:rPr lang="nl-NL" dirty="0"/>
              <a:t>Wat kunnen risicofactoren voor seksueel misbruik bij kinderen zijn? Noteer dit voor jezelf. Daarna plenair bespreken</a:t>
            </a:r>
          </a:p>
          <a:p>
            <a:pPr>
              <a:spcAft>
                <a:spcPts val="600"/>
              </a:spcAft>
            </a:pPr>
            <a:endParaRPr lang="nl-NL" dirty="0"/>
          </a:p>
        </p:txBody>
      </p:sp>
      <p:pic>
        <p:nvPicPr>
          <p:cNvPr id="5" name="Graphic 4" descr="Kalligrafeerpen met effen opvulling">
            <a:extLst>
              <a:ext uri="{FF2B5EF4-FFF2-40B4-BE49-F238E27FC236}">
                <a16:creationId xmlns:a16="http://schemas.microsoft.com/office/drawing/2014/main" id="{5BCC6E94-1656-7383-3D4A-9A3EA4F0C7F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98951" y="2636310"/>
            <a:ext cx="2054286" cy="2054286"/>
          </a:xfrm>
          <a:prstGeom prst="rect">
            <a:avLst/>
          </a:prstGeom>
        </p:spPr>
      </p:pic>
    </p:spTree>
    <p:extLst>
      <p:ext uri="{BB962C8B-B14F-4D97-AF65-F5344CB8AC3E}">
        <p14:creationId xmlns:p14="http://schemas.microsoft.com/office/powerpoint/2010/main" val="2012284536"/>
      </p:ext>
    </p:extLst>
  </p:cSld>
  <p:clrMapOvr>
    <a:masterClrMapping/>
  </p:clrMapOvr>
</p:sld>
</file>

<file path=ppt/theme/theme1.xml><?xml version="1.0" encoding="utf-8"?>
<a:theme xmlns:a="http://schemas.openxmlformats.org/drawingml/2006/main" name="Huisstijl">
  <a:themeElements>
    <a:clrScheme name="Kleurenschema MBO Utrecht">
      <a:dk1>
        <a:srgbClr val="000000"/>
      </a:dk1>
      <a:lt1>
        <a:srgbClr val="FFFFFF"/>
      </a:lt1>
      <a:dk2>
        <a:srgbClr val="000000"/>
      </a:dk2>
      <a:lt2>
        <a:srgbClr val="FFFFFF"/>
      </a:lt2>
      <a:accent1>
        <a:srgbClr val="009FE3"/>
      </a:accent1>
      <a:accent2>
        <a:srgbClr val="D4EDFC"/>
      </a:accent2>
      <a:accent3>
        <a:srgbClr val="00B0F0"/>
      </a:accent3>
      <a:accent4>
        <a:srgbClr val="009FE3"/>
      </a:accent4>
      <a:accent5>
        <a:srgbClr val="D4EDFC"/>
      </a:accent5>
      <a:accent6>
        <a:srgbClr val="009FE3"/>
      </a:accent6>
      <a:hlink>
        <a:srgbClr val="000000"/>
      </a:hlink>
      <a:folHlink>
        <a:srgbClr val="000000"/>
      </a:folHlink>
    </a:clrScheme>
    <a:fontScheme name="Lettertypen MBO Utrecht">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a:defPPr>
      </a:lstStyle>
    </a:txDef>
  </a:objectDefaults>
  <a:extraClrSchemeLst/>
  <a:extLst>
    <a:ext uri="{05A4C25C-085E-4340-85A3-A5531E510DB2}">
      <thm15:themeFamily xmlns:thm15="http://schemas.microsoft.com/office/thememl/2012/main" name="PX AFKO les X - Vaknaam.potx [Alleen-lezen]" id="{334FF194-6D3B-4EBE-ADC6-EE7963F8FFB5}" vid="{42D20A6A-B3B3-4353-A926-B78C4C67C733}"/>
    </a:ext>
  </a:extLst>
</a:theme>
</file>

<file path=ppt/theme/theme2.xml><?xml version="1.0" encoding="utf-8"?>
<a:theme xmlns:a="http://schemas.openxmlformats.org/drawingml/2006/main" name="Office-thema">
  <a:themeElements>
    <a:clrScheme name="Notes colors">
      <a:dk1>
        <a:srgbClr val="000000"/>
      </a:dk1>
      <a:lt1>
        <a:srgbClr val="FFFFFF"/>
      </a:lt1>
      <a:dk2>
        <a:srgbClr val="000000"/>
      </a:dk2>
      <a:lt2>
        <a:srgbClr val="FFFFFF"/>
      </a:lt2>
      <a:accent1>
        <a:srgbClr val="009FE3"/>
      </a:accent1>
      <a:accent2>
        <a:srgbClr val="D4EDFC"/>
      </a:accent2>
      <a:accent3>
        <a:srgbClr val="00B0F0"/>
      </a:accent3>
      <a:accent4>
        <a:srgbClr val="009FE3"/>
      </a:accent4>
      <a:accent5>
        <a:srgbClr val="D4EDFC"/>
      </a:accent5>
      <a:accent6>
        <a:srgbClr val="009FE3"/>
      </a:accent6>
      <a:hlink>
        <a:srgbClr val="000000"/>
      </a:hlink>
      <a:folHlink>
        <a:srgbClr val="000000"/>
      </a:folHlink>
    </a:clrScheme>
    <a:fontScheme name="Notes fonts">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Handout colors">
      <a:dk1>
        <a:srgbClr val="000000"/>
      </a:dk1>
      <a:lt1>
        <a:srgbClr val="FFFFFF"/>
      </a:lt1>
      <a:dk2>
        <a:srgbClr val="000000"/>
      </a:dk2>
      <a:lt2>
        <a:srgbClr val="FFFFFF"/>
      </a:lt2>
      <a:accent1>
        <a:srgbClr val="009FE3"/>
      </a:accent1>
      <a:accent2>
        <a:srgbClr val="D4EDFC"/>
      </a:accent2>
      <a:accent3>
        <a:srgbClr val="00B0F0"/>
      </a:accent3>
      <a:accent4>
        <a:srgbClr val="009FE3"/>
      </a:accent4>
      <a:accent5>
        <a:srgbClr val="D4EDFC"/>
      </a:accent5>
      <a:accent6>
        <a:srgbClr val="009FE3"/>
      </a:accent6>
      <a:hlink>
        <a:srgbClr val="000000"/>
      </a:hlink>
      <a:folHlink>
        <a:srgbClr val="000000"/>
      </a:folHlink>
    </a:clrScheme>
    <a:fontScheme name="Handout fonts">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5D53F566A7DA4EBB2B0E667E373C71" ma:contentTypeVersion="12" ma:contentTypeDescription="Een nieuw document maken." ma:contentTypeScope="" ma:versionID="b6fa32321fd8a3a3cf14f89b5fab7fb4">
  <xsd:schema xmlns:xsd="http://www.w3.org/2001/XMLSchema" xmlns:xs="http://www.w3.org/2001/XMLSchema" xmlns:p="http://schemas.microsoft.com/office/2006/metadata/properties" xmlns:ns2="c870ecd4-ecde-4ad9-8303-2649779cbf68" xmlns:ns3="f5074422-c6d6-448f-ab4f-7330ed54c0a9" targetNamespace="http://schemas.microsoft.com/office/2006/metadata/properties" ma:root="true" ma:fieldsID="b4a46fa8a8ae96cbadf061fd18aa082e" ns2:_="" ns3:_="">
    <xsd:import namespace="c870ecd4-ecde-4ad9-8303-2649779cbf68"/>
    <xsd:import namespace="f5074422-c6d6-448f-ab4f-7330ed54c0a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70ecd4-ecde-4ad9-8303-2649779cbf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5074422-c6d6-448f-ab4f-7330ed54c0a9"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juid xmlns="http://www.joulesunlimited.com/juid"/>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D2EA4E8-EE3A-44D5-A6EA-59B83D7A65EE}">
  <ds:schemaRefs>
    <ds:schemaRef ds:uri="c870ecd4-ecde-4ad9-8303-2649779cbf68"/>
    <ds:schemaRef ds:uri="f5074422-c6d6-448f-ab4f-7330ed54c0a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45CF6C8-E581-4558-93DE-4EA81B702DD5}">
  <ds:schemaRefs>
    <ds:schemaRef ds:uri="http://www.joulesunlimited.com/juid"/>
  </ds:schemaRefs>
</ds:datastoreItem>
</file>

<file path=customXml/itemProps3.xml><?xml version="1.0" encoding="utf-8"?>
<ds:datastoreItem xmlns:ds="http://schemas.openxmlformats.org/officeDocument/2006/customXml" ds:itemID="{4D813B9D-AE50-4816-BA59-8D9F69AE2717}">
  <ds:schemaRefs>
    <ds:schemaRef ds:uri="http://schemas.microsoft.com/sharepoint/v3/contenttype/forms"/>
  </ds:schemaRefs>
</ds:datastoreItem>
</file>

<file path=customXml/itemProps4.xml><?xml version="1.0" encoding="utf-8"?>
<ds:datastoreItem xmlns:ds="http://schemas.openxmlformats.org/officeDocument/2006/customXml" ds:itemID="{04081EDE-1FF8-4067-AEC5-779F71C24253}">
  <ds:schemaRefs>
    <ds:schemaRef ds:uri="c870ecd4-ecde-4ad9-8303-2649779cbf68"/>
    <ds:schemaRef ds:uri="f5074422-c6d6-448f-ab4f-7330ed54c0a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Format lessenserie PX AFKO les X - Vaknaam</Template>
  <TotalTime>351</TotalTime>
  <Words>551</Words>
  <Application>Microsoft Office PowerPoint</Application>
  <PresentationFormat>Aangepast</PresentationFormat>
  <Paragraphs>80</Paragraphs>
  <Slides>17</Slides>
  <Notes>1</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17</vt:i4>
      </vt:variant>
    </vt:vector>
  </HeadingPairs>
  <TitlesOfParts>
    <vt:vector size="20" baseType="lpstr">
      <vt:lpstr>Arial</vt:lpstr>
      <vt:lpstr>Noto Sans</vt:lpstr>
      <vt:lpstr>Huisstijl</vt:lpstr>
      <vt:lpstr>Vak: Omgaan met grensoverschrijdend gedrag</vt:lpstr>
      <vt:lpstr>Lesprogramma</vt:lpstr>
      <vt:lpstr>Belangrijk</vt:lpstr>
      <vt:lpstr>Ongewenste intimiteit</vt:lpstr>
      <vt:lpstr>Begripsbepaling</vt:lpstr>
      <vt:lpstr>Seksueel misbruik in de zorg</vt:lpstr>
      <vt:lpstr>Klassikaal bespreken</vt:lpstr>
      <vt:lpstr>Risico’s op seksueel misbruik bij kinderen</vt:lpstr>
      <vt:lpstr>PowerPoint-presentatie</vt:lpstr>
      <vt:lpstr>De risicofactoren;</vt:lpstr>
      <vt:lpstr>PowerPoint-presentatie</vt:lpstr>
      <vt:lpstr>De risicofactoren;</vt:lpstr>
      <vt:lpstr>Signalen van seksueel misbruik bij kinderen</vt:lpstr>
      <vt:lpstr>PowerPoint-presentatie</vt:lpstr>
      <vt:lpstr>Let op: Dit hoeft niet te betekenen dat een oudere ook echt misbruikt wordt! </vt:lpstr>
      <vt:lpstr>PowerPoint-presentatie</vt:lpstr>
      <vt:lpstr>Heb je de lesdoel(en) behaald? </vt:lpstr>
    </vt:vector>
  </TitlesOfParts>
  <Manager/>
  <Company>MBO Utrecht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PX AFKO les X - Vaknaam</dc:title>
  <dc:subject/>
  <dc:creator>Imane Taarabt</dc:creator>
  <cp:keywords/>
  <dc:description>Sjabloonversie: 1.2 - 11 juli 2018_x000d_
Ontwerp: EnOf_x000d_
Sjablonen: www.JoulesUnlimited.nl</dc:description>
  <cp:lastModifiedBy>A. Beverdam</cp:lastModifiedBy>
  <cp:revision>14</cp:revision>
  <dcterms:created xsi:type="dcterms:W3CDTF">2020-10-27T09:55:09Z</dcterms:created>
  <dcterms:modified xsi:type="dcterms:W3CDTF">2023-01-25T13:48:19Z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0x0101001C5D53F566A7DA4EBB2B0E667E373C71</vt:lpwstr>
  </property>
</Properties>
</file>